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4" r:id="rId1"/>
  </p:sldMasterIdLst>
  <p:notesMasterIdLst>
    <p:notesMasterId r:id="rId33"/>
  </p:notesMasterIdLst>
  <p:sldIdLst>
    <p:sldId id="345" r:id="rId2"/>
    <p:sldId id="340" r:id="rId3"/>
    <p:sldId id="352" r:id="rId4"/>
    <p:sldId id="320" r:id="rId5"/>
    <p:sldId id="348" r:id="rId6"/>
    <p:sldId id="360" r:id="rId7"/>
    <p:sldId id="361" r:id="rId8"/>
    <p:sldId id="350" r:id="rId9"/>
    <p:sldId id="349" r:id="rId10"/>
    <p:sldId id="363" r:id="rId11"/>
    <p:sldId id="327" r:id="rId12"/>
    <p:sldId id="328" r:id="rId13"/>
    <p:sldId id="364" r:id="rId14"/>
    <p:sldId id="365" r:id="rId15"/>
    <p:sldId id="366" r:id="rId16"/>
    <p:sldId id="330" r:id="rId17"/>
    <p:sldId id="341" r:id="rId18"/>
    <p:sldId id="333" r:id="rId19"/>
    <p:sldId id="367" r:id="rId20"/>
    <p:sldId id="335" r:id="rId21"/>
    <p:sldId id="336" r:id="rId22"/>
    <p:sldId id="337" r:id="rId23"/>
    <p:sldId id="338" r:id="rId24"/>
    <p:sldId id="342" r:id="rId25"/>
    <p:sldId id="344" r:id="rId26"/>
    <p:sldId id="357" r:id="rId27"/>
    <p:sldId id="368" r:id="rId28"/>
    <p:sldId id="343" r:id="rId29"/>
    <p:sldId id="358" r:id="rId30"/>
    <p:sldId id="318" r:id="rId31"/>
    <p:sldId id="332" r:id="rId32"/>
  </p:sldIdLst>
  <p:sldSz cx="6858000" cy="5143500"/>
  <p:notesSz cx="6858000" cy="9144000"/>
  <p:embeddedFontLst>
    <p:embeddedFont>
      <p:font typeface="Montserrat" panose="020B0604020202020204" charset="0"/>
      <p:regular r:id="rId34"/>
      <p:bold r:id="rId35"/>
      <p:italic r:id="rId36"/>
      <p:boldItalic r:id="rId37"/>
    </p:embeddedFont>
    <p:embeddedFont>
      <p:font typeface="Kalam" panose="020B0604020202020204" charset="0"/>
      <p:regular r:id="rId38"/>
      <p:bold r:id="rId3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BEE7FB"/>
    <a:srgbClr val="B7D574"/>
    <a:srgbClr val="7EA131"/>
    <a:srgbClr val="8AB036"/>
    <a:srgbClr val="F95D51"/>
    <a:srgbClr val="FB4C43"/>
    <a:srgbClr val="96C23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8A10E9E-05DE-497A-B104-E80DA98F5660}">
  <a:tblStyle styleId="{98A10E9E-05DE-497A-B104-E80DA98F5660}"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118" autoAdjust="0"/>
    <p:restoredTop sz="93506" autoAdjust="0"/>
  </p:normalViewPr>
  <p:slideViewPr>
    <p:cSldViewPr snapToGrid="0">
      <p:cViewPr varScale="1">
        <p:scale>
          <a:sx n="47" d="100"/>
          <a:sy n="47" d="100"/>
        </p:scale>
        <p:origin x="36" y="3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6.fntdata"/><Relationship Id="rId21" Type="http://schemas.openxmlformats.org/officeDocument/2006/relationships/slide" Target="slides/slide20.xml"/><Relationship Id="rId34" Type="http://schemas.openxmlformats.org/officeDocument/2006/relationships/font" Target="fonts/font1.fntdata"/><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4.fntdata"/><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3.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2.fntdata"/><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font" Target="fonts/font5.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Tree>
    <p:extLst>
      <p:ext uri="{BB962C8B-B14F-4D97-AF65-F5344CB8AC3E}">
        <p14:creationId xmlns:p14="http://schemas.microsoft.com/office/powerpoint/2010/main" val="41395471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Tree>
    <p:extLst>
      <p:ext uri="{BB962C8B-B14F-4D97-AF65-F5344CB8AC3E}">
        <p14:creationId xmlns:p14="http://schemas.microsoft.com/office/powerpoint/2010/main" val="57206881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userDrawn="1">
  <p:cSld name="SECTION_HEADER">
    <p:bg>
      <p:bgPr>
        <a:blipFill dpi="0" rotWithShape="1">
          <a:blip r:embed="rId2">
            <a:lum/>
          </a:blip>
          <a:srcRect/>
          <a:stretch>
            <a:fillRect/>
          </a:stretch>
        </a:blipFill>
        <a:effectLst/>
      </p:bgPr>
    </p:bg>
    <p:spTree>
      <p:nvGrpSpPr>
        <p:cNvPr id="1" name="Shape 12"/>
        <p:cNvGrpSpPr/>
        <p:nvPr/>
      </p:nvGrpSpPr>
      <p:grpSpPr>
        <a:xfrm>
          <a:off x="0" y="0"/>
          <a:ext cx="0" cy="0"/>
          <a:chOff x="0" y="0"/>
          <a:chExt cx="0" cy="0"/>
        </a:xfrm>
      </p:grpSpPr>
      <p:sp>
        <p:nvSpPr>
          <p:cNvPr id="5" name="Rectangle 1"/>
          <p:cNvSpPr/>
          <p:nvPr userDrawn="1"/>
        </p:nvSpPr>
        <p:spPr>
          <a:xfrm>
            <a:off x="233932" y="194193"/>
            <a:ext cx="6404486" cy="1147688"/>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p:cNvGrpSpPr/>
          <p:nvPr userDrawn="1"/>
        </p:nvGrpSpPr>
        <p:grpSpPr>
          <a:xfrm>
            <a:off x="220782" y="1331119"/>
            <a:ext cx="6436810" cy="3602496"/>
            <a:chOff x="220782" y="1331119"/>
            <a:chExt cx="6436810" cy="3602496"/>
          </a:xfrm>
        </p:grpSpPr>
        <p:sp>
          <p:nvSpPr>
            <p:cNvPr id="17" name="Freeform 16"/>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17"/>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18"/>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5"/>
          <p:cNvGrpSpPr/>
          <p:nvPr userDrawn="1"/>
        </p:nvGrpSpPr>
        <p:grpSpPr>
          <a:xfrm>
            <a:off x="282786" y="255821"/>
            <a:ext cx="1448294" cy="1448294"/>
            <a:chOff x="237072" y="234585"/>
            <a:chExt cx="1448294" cy="1448294"/>
          </a:xfrm>
        </p:grpSpPr>
        <p:sp>
          <p:nvSpPr>
            <p:cNvPr id="7" name="Oval 6"/>
            <p:cNvSpPr/>
            <p:nvPr/>
          </p:nvSpPr>
          <p:spPr>
            <a:xfrm>
              <a:off x="237072" y="234585"/>
              <a:ext cx="1448294" cy="14482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251674" y="248347"/>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90097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26533211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12" name="Rectangle 1"/>
          <p:cNvSpPr/>
          <p:nvPr userDrawn="1"/>
        </p:nvSpPr>
        <p:spPr>
          <a:xfrm>
            <a:off x="233932" y="174940"/>
            <a:ext cx="6404486" cy="1147688"/>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p:cNvGrpSpPr/>
          <p:nvPr userDrawn="1"/>
        </p:nvGrpSpPr>
        <p:grpSpPr>
          <a:xfrm>
            <a:off x="211054" y="1321594"/>
            <a:ext cx="6436810" cy="3602496"/>
            <a:chOff x="220782" y="1331119"/>
            <a:chExt cx="6436810" cy="3602496"/>
          </a:xfrm>
        </p:grpSpPr>
        <p:sp>
          <p:nvSpPr>
            <p:cNvPr id="18" name="Freeform 17"/>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18"/>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19"/>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p:cNvGrpSpPr/>
          <p:nvPr userDrawn="1"/>
        </p:nvGrpSpPr>
        <p:grpSpPr>
          <a:xfrm>
            <a:off x="282786" y="255821"/>
            <a:ext cx="1448294" cy="1448294"/>
            <a:chOff x="237072" y="234585"/>
            <a:chExt cx="1448294" cy="1448294"/>
          </a:xfrm>
        </p:grpSpPr>
        <p:sp>
          <p:nvSpPr>
            <p:cNvPr id="14" name="Oval 13"/>
            <p:cNvSpPr/>
            <p:nvPr/>
          </p:nvSpPr>
          <p:spPr>
            <a:xfrm>
              <a:off x="237072" y="234585"/>
              <a:ext cx="1448294" cy="1448294"/>
            </a:xfrm>
            <a:prstGeom prst="ellips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254348" y="252246"/>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4407200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37376392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3" name="Rectangle 1"/>
          <p:cNvSpPr/>
          <p:nvPr userDrawn="1"/>
        </p:nvSpPr>
        <p:spPr>
          <a:xfrm>
            <a:off x="233932" y="174940"/>
            <a:ext cx="6404486" cy="1147688"/>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p:cNvGrpSpPr/>
          <p:nvPr userDrawn="1"/>
        </p:nvGrpSpPr>
        <p:grpSpPr>
          <a:xfrm>
            <a:off x="211054" y="1321594"/>
            <a:ext cx="6436810" cy="3602496"/>
            <a:chOff x="220782" y="1331119"/>
            <a:chExt cx="6436810" cy="3602496"/>
          </a:xfrm>
        </p:grpSpPr>
        <p:sp>
          <p:nvSpPr>
            <p:cNvPr id="5" name="Freeform 4"/>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p:cNvGrpSpPr/>
          <p:nvPr userDrawn="1"/>
        </p:nvGrpSpPr>
        <p:grpSpPr>
          <a:xfrm>
            <a:off x="282786" y="255821"/>
            <a:ext cx="1448294" cy="1448294"/>
            <a:chOff x="237072" y="234585"/>
            <a:chExt cx="1448294" cy="1448294"/>
          </a:xfrm>
        </p:grpSpPr>
        <p:sp>
          <p:nvSpPr>
            <p:cNvPr id="9" name="Oval 8"/>
            <p:cNvSpPr/>
            <p:nvPr/>
          </p:nvSpPr>
          <p:spPr>
            <a:xfrm>
              <a:off x="237072" y="234585"/>
              <a:ext cx="1448294" cy="1448294"/>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44823" y="242721"/>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6763653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38039592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3" name="Rectangle 1"/>
          <p:cNvSpPr/>
          <p:nvPr userDrawn="1"/>
        </p:nvSpPr>
        <p:spPr>
          <a:xfrm>
            <a:off x="233932" y="174940"/>
            <a:ext cx="6404486" cy="1147688"/>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rgbClr val="8AB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p:cNvGrpSpPr/>
          <p:nvPr userDrawn="1"/>
        </p:nvGrpSpPr>
        <p:grpSpPr>
          <a:xfrm>
            <a:off x="211054" y="1321594"/>
            <a:ext cx="6436810" cy="3602496"/>
            <a:chOff x="220782" y="1331119"/>
            <a:chExt cx="6436810" cy="3602496"/>
          </a:xfrm>
        </p:grpSpPr>
        <p:sp>
          <p:nvSpPr>
            <p:cNvPr id="5" name="Freeform 4"/>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rgbClr val="7EA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rgbClr val="7EA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rgbClr val="7EA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p:cNvGrpSpPr/>
          <p:nvPr userDrawn="1"/>
        </p:nvGrpSpPr>
        <p:grpSpPr>
          <a:xfrm>
            <a:off x="282786" y="255821"/>
            <a:ext cx="1448294" cy="1448294"/>
            <a:chOff x="237072" y="234585"/>
            <a:chExt cx="1448294" cy="1448294"/>
          </a:xfrm>
        </p:grpSpPr>
        <p:sp>
          <p:nvSpPr>
            <p:cNvPr id="9" name="Oval 8"/>
            <p:cNvSpPr/>
            <p:nvPr/>
          </p:nvSpPr>
          <p:spPr>
            <a:xfrm>
              <a:off x="237072" y="234585"/>
              <a:ext cx="1448294" cy="1448294"/>
            </a:xfrm>
            <a:prstGeom prst="ellipse">
              <a:avLst/>
            </a:prstGeom>
            <a:solidFill>
              <a:srgbClr val="B7D5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44823" y="252246"/>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9964806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24150257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18440005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accen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534919" y="539500"/>
            <a:ext cx="5788125" cy="4782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Clr>
                <a:schemeClr val="dk1"/>
              </a:buClr>
              <a:buSzPts val="2800"/>
              <a:buFont typeface="Kalam"/>
              <a:buNone/>
              <a:defRPr sz="2800" b="1">
                <a:solidFill>
                  <a:schemeClr val="dk1"/>
                </a:solidFill>
                <a:latin typeface="Kalam"/>
                <a:ea typeface="Kalam"/>
                <a:cs typeface="Kalam"/>
                <a:sym typeface="Kalam"/>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534956" y="1187600"/>
            <a:ext cx="5788125" cy="34164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Montserrat"/>
              <a:buChar char="●"/>
              <a:defRPr sz="1800">
                <a:solidFill>
                  <a:schemeClr val="dk1"/>
                </a:solidFill>
                <a:latin typeface="Montserrat"/>
                <a:ea typeface="Montserrat"/>
                <a:cs typeface="Montserrat"/>
                <a:sym typeface="Montserrat"/>
              </a:defRPr>
            </a:lvl1pPr>
            <a:lvl2pPr marL="914400" lvl="1"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2pPr>
            <a:lvl3pPr marL="1371600" lvl="2"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3pPr>
            <a:lvl4pPr marL="1828800" lvl="3"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4pPr>
            <a:lvl5pPr marL="2286000" lvl="4"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5pPr>
            <a:lvl6pPr marL="2743200" lvl="5"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6pPr>
            <a:lvl7pPr marL="3200400" lvl="6"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7pPr>
            <a:lvl8pPr marL="3657600" lvl="7"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8pPr>
            <a:lvl9pPr marL="4114800" lvl="8" indent="-317500">
              <a:lnSpc>
                <a:spcPct val="100000"/>
              </a:lnSpc>
              <a:spcBef>
                <a:spcPts val="1600"/>
              </a:spcBef>
              <a:spcAft>
                <a:spcPts val="1600"/>
              </a:spcAft>
              <a:buClr>
                <a:schemeClr val="dk1"/>
              </a:buClr>
              <a:buSzPts val="1400"/>
              <a:buFont typeface="Montserrat"/>
              <a:buChar char="■"/>
              <a:defRPr>
                <a:solidFill>
                  <a:schemeClr val="dk1"/>
                </a:solidFill>
                <a:latin typeface="Montserrat"/>
                <a:ea typeface="Montserrat"/>
                <a:cs typeface="Montserrat"/>
                <a:sym typeface="Montserrat"/>
              </a:defRPr>
            </a:lvl9pPr>
          </a:lstStyle>
          <a:p>
            <a:endParaRPr/>
          </a:p>
        </p:txBody>
      </p:sp>
      <p:sp>
        <p:nvSpPr>
          <p:cNvPr id="4" name="Rectangle 3">
            <a:extLst>
              <a:ext uri="{FF2B5EF4-FFF2-40B4-BE49-F238E27FC236}">
                <a16:creationId xmlns:a16="http://schemas.microsoft.com/office/drawing/2014/main" id="{09CD0F8A-4187-416C-8B26-32892C779C1A}"/>
              </a:ext>
            </a:extLst>
          </p:cNvPr>
          <p:cNvSpPr/>
          <p:nvPr userDrawn="1"/>
        </p:nvSpPr>
        <p:spPr>
          <a:xfrm>
            <a:off x="4710102" y="4888300"/>
            <a:ext cx="1612942" cy="215444"/>
          </a:xfrm>
          <a:prstGeom prst="rect">
            <a:avLst/>
          </a:prstGeom>
        </p:spPr>
        <p:txBody>
          <a:bodyPr wrap="non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sz="800" b="0" i="0" dirty="0">
                <a:solidFill>
                  <a:srgbClr val="000000"/>
                </a:solidFill>
                <a:effectLst/>
                <a:latin typeface="+mn-lt"/>
              </a:rPr>
              <a:t>FeistyForwarders_0968120672</a:t>
            </a:r>
            <a:endParaRPr lang="vi-VN" sz="800" dirty="0">
              <a:solidFill>
                <a:srgbClr val="000000"/>
              </a:solidFill>
              <a:latin typeface="+mn-lt"/>
            </a:endParaRPr>
          </a:p>
        </p:txBody>
      </p:sp>
    </p:spTree>
  </p:cSld>
  <p:clrMap bg1="lt1" tx1="dk1" bg2="dk2" tx2="lt2" accent1="accent1" accent2="accent2" accent3="accent3" accent4="accent4" accent5="accent5" accent6="accent6" hlink="hlink" folHlink="folHlink"/>
  <p:sldLayoutIdLst>
    <p:sldLayoutId id="2147483649" r:id="rId1"/>
    <p:sldLayoutId id="2147483690" r:id="rId2"/>
    <p:sldLayoutId id="2147483685" r:id="rId3"/>
    <p:sldLayoutId id="2147483691" r:id="rId4"/>
    <p:sldLayoutId id="2147483687" r:id="rId5"/>
    <p:sldLayoutId id="2147483692" r:id="rId6"/>
    <p:sldLayoutId id="2147483686" r:id="rId7"/>
    <p:sldLayoutId id="2147483693" r:id="rId8"/>
    <p:sldLayoutId id="2147483688" r:id="rId9"/>
    <p:sldLayoutId id="2147483694"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1.xml"/><Relationship Id="rId1" Type="http://schemas.openxmlformats.org/officeDocument/2006/relationships/tags" Target="../tags/tag1.xml"/><Relationship Id="rId5" Type="http://schemas.openxmlformats.org/officeDocument/2006/relationships/image" Target="../media/image7.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microsoft.com/office/2007/relationships/hdphoto" Target="../media/hdphoto8.wdp"/><Relationship Id="rId7"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Layout" Target="../slideLayouts/slideLayout9.xml"/><Relationship Id="rId6" Type="http://schemas.microsoft.com/office/2007/relationships/hdphoto" Target="../media/hdphoto11.wdp"/><Relationship Id="rId5" Type="http://schemas.openxmlformats.org/officeDocument/2006/relationships/image" Target="../media/image20.pn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8" Type="http://schemas.openxmlformats.org/officeDocument/2006/relationships/image" Target="../media/image25.png"/><Relationship Id="rId3" Type="http://schemas.microsoft.com/office/2007/relationships/hdphoto" Target="../media/hdphoto12.wdp"/><Relationship Id="rId7" Type="http://schemas.microsoft.com/office/2007/relationships/hdphoto" Target="../media/hdphoto14.wdp"/><Relationship Id="rId2" Type="http://schemas.openxmlformats.org/officeDocument/2006/relationships/image" Target="../media/image22.png"/><Relationship Id="rId1" Type="http://schemas.openxmlformats.org/officeDocument/2006/relationships/slideLayout" Target="../slideLayouts/slideLayout1.xml"/><Relationship Id="rId6" Type="http://schemas.openxmlformats.org/officeDocument/2006/relationships/image" Target="../media/image24.png"/><Relationship Id="rId5" Type="http://schemas.microsoft.com/office/2007/relationships/hdphoto" Target="../media/hdphoto13.wdp"/><Relationship Id="rId4" Type="http://schemas.openxmlformats.org/officeDocument/2006/relationships/image" Target="../media/image23.png"/><Relationship Id="rId9" Type="http://schemas.microsoft.com/office/2007/relationships/hdphoto" Target="../media/hdphoto15.wdp"/></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xml"/><Relationship Id="rId1" Type="http://schemas.openxmlformats.org/officeDocument/2006/relationships/slideLayout" Target="../slideLayouts/slideLayout9.xml"/><Relationship Id="rId6" Type="http://schemas.microsoft.com/office/2007/relationships/hdphoto" Target="../media/hdphoto16.wdp"/><Relationship Id="rId5" Type="http://schemas.openxmlformats.org/officeDocument/2006/relationships/image" Target="../media/image26.png"/><Relationship Id="rId4" Type="http://schemas.microsoft.com/office/2007/relationships/hdphoto" Target="../media/hdphoto12.wdp"/></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9.xml"/><Relationship Id="rId6" Type="http://schemas.microsoft.com/office/2007/relationships/hdphoto" Target="../media/hdphoto16.wdp"/><Relationship Id="rId5" Type="http://schemas.openxmlformats.org/officeDocument/2006/relationships/image" Target="../media/image26.png"/><Relationship Id="rId4" Type="http://schemas.microsoft.com/office/2007/relationships/hdphoto" Target="../media/hdphoto12.wdp"/></Relationships>
</file>

<file path=ppt/slides/_rels/slide14.xml.rels><?xml version="1.0" encoding="UTF-8" standalone="yes"?>
<Relationships xmlns="http://schemas.openxmlformats.org/package/2006/relationships"><Relationship Id="rId3" Type="http://schemas.microsoft.com/office/2007/relationships/hdphoto" Target="../media/hdphoto17.wdp"/><Relationship Id="rId7" Type="http://schemas.microsoft.com/office/2007/relationships/hdphoto" Target="../media/hdphoto16.wdp"/><Relationship Id="rId2" Type="http://schemas.openxmlformats.org/officeDocument/2006/relationships/image" Target="../media/image27.png"/><Relationship Id="rId1" Type="http://schemas.openxmlformats.org/officeDocument/2006/relationships/slideLayout" Target="../slideLayouts/slideLayout9.xml"/><Relationship Id="rId6" Type="http://schemas.openxmlformats.org/officeDocument/2006/relationships/image" Target="../media/image26.png"/><Relationship Id="rId5" Type="http://schemas.microsoft.com/office/2007/relationships/hdphoto" Target="../media/hdphoto12.wdp"/><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microsoft.com/office/2007/relationships/hdphoto" Target="../media/hdphoto8.wdp"/><Relationship Id="rId7"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Layout" Target="../slideLayouts/slideLayout9.xml"/><Relationship Id="rId6" Type="http://schemas.microsoft.com/office/2007/relationships/hdphoto" Target="../media/hdphoto11.wdp"/><Relationship Id="rId5" Type="http://schemas.openxmlformats.org/officeDocument/2006/relationships/image" Target="../media/image20.png"/><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9.xml"/><Relationship Id="rId5" Type="http://schemas.microsoft.com/office/2007/relationships/hdphoto" Target="../media/hdphoto18.wdp"/><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7" Type="http://schemas.microsoft.com/office/2007/relationships/hdphoto" Target="../media/hdphoto12.wdp"/><Relationship Id="rId2" Type="http://schemas.openxmlformats.org/officeDocument/2006/relationships/image" Target="../media/image19.png"/><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21.png"/><Relationship Id="rId4" Type="http://schemas.microsoft.com/office/2007/relationships/hdphoto" Target="../media/hdphoto11.wdp"/></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20.png"/><Relationship Id="rId1" Type="http://schemas.openxmlformats.org/officeDocument/2006/relationships/slideLayout" Target="../slideLayouts/slideLayout9.xml"/><Relationship Id="rId5" Type="http://schemas.microsoft.com/office/2007/relationships/hdphoto" Target="../media/hdphoto19.wdp"/><Relationship Id="rId4" Type="http://schemas.openxmlformats.org/officeDocument/2006/relationships/image" Target="../media/image34.png"/></Relationships>
</file>

<file path=ppt/slides/_rels/slide2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microsoft.com/office/2007/relationships/hdphoto" Target="../media/hdphoto20.wdp"/><Relationship Id="rId2" Type="http://schemas.openxmlformats.org/officeDocument/2006/relationships/image" Target="../media/image36.png"/><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3" Type="http://schemas.microsoft.com/office/2007/relationships/hdphoto" Target="../media/hdphoto21.wdp"/><Relationship Id="rId2" Type="http://schemas.openxmlformats.org/officeDocument/2006/relationships/image" Target="../media/image37.png"/><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3" Type="http://schemas.microsoft.com/office/2007/relationships/hdphoto" Target="../media/hdphoto22.wdp"/><Relationship Id="rId2" Type="http://schemas.openxmlformats.org/officeDocument/2006/relationships/image" Target="../media/image38.png"/><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microsoft.com/office/2007/relationships/hdphoto" Target="../media/hdphoto23.wdp"/><Relationship Id="rId2" Type="http://schemas.openxmlformats.org/officeDocument/2006/relationships/image" Target="../media/image40.pn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microsoft.com/office/2007/relationships/hdphoto" Target="../media/hdphoto2.wdp"/><Relationship Id="rId7" Type="http://schemas.microsoft.com/office/2007/relationships/hdphoto" Target="../media/hdphoto4.wdp"/><Relationship Id="rId2" Type="http://schemas.openxmlformats.org/officeDocument/2006/relationships/image" Target="../media/image10.png"/><Relationship Id="rId1" Type="http://schemas.openxmlformats.org/officeDocument/2006/relationships/slideLayout" Target="../slideLayouts/slideLayout9.xml"/><Relationship Id="rId6" Type="http://schemas.openxmlformats.org/officeDocument/2006/relationships/image" Target="../media/image12.png"/><Relationship Id="rId5" Type="http://schemas.microsoft.com/office/2007/relationships/hdphoto" Target="../media/hdphoto3.wdp"/><Relationship Id="rId4" Type="http://schemas.openxmlformats.org/officeDocument/2006/relationships/image" Target="../media/image11.png"/><Relationship Id="rId9" Type="http://schemas.microsoft.com/office/2007/relationships/hdphoto" Target="../media/hdphoto5.wdp"/></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xml"/><Relationship Id="rId4" Type="http://schemas.microsoft.com/office/2007/relationships/hdphoto" Target="../media/hdphoto24.wdp"/></Relationships>
</file>

<file path=ppt/slides/_rels/slide4.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4.png"/><Relationship Id="rId1" Type="http://schemas.openxmlformats.org/officeDocument/2006/relationships/slideLayout" Target="../slideLayouts/slideLayout1.xml"/><Relationship Id="rId5" Type="http://schemas.microsoft.com/office/2007/relationships/hdphoto" Target="../media/hdphoto7.wdp"/><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16.pn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16.pn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16.pn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microsoft.com/office/2007/relationships/hdphoto" Target="../media/hdphoto8.wdp"/><Relationship Id="rId7" Type="http://schemas.microsoft.com/office/2007/relationships/hdphoto" Target="../media/hdphoto10.wdp"/><Relationship Id="rId2" Type="http://schemas.openxmlformats.org/officeDocument/2006/relationships/image" Target="../media/image16.png"/><Relationship Id="rId1" Type="http://schemas.openxmlformats.org/officeDocument/2006/relationships/slideLayout" Target="../slideLayouts/slideLayout9.xml"/><Relationship Id="rId6" Type="http://schemas.openxmlformats.org/officeDocument/2006/relationships/image" Target="../media/image18.png"/><Relationship Id="rId5" Type="http://schemas.microsoft.com/office/2007/relationships/hdphoto" Target="../media/hdphoto9.wdp"/><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16.pn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56FBF10-BC0D-4914-8E62-5AEE3D96C635}"/>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tretch>
            <a:fillRect/>
          </a:stretch>
        </p:blipFill>
        <p:spPr>
          <a:xfrm>
            <a:off x="1658679" y="214391"/>
            <a:ext cx="4710222" cy="4624408"/>
          </a:xfrm>
          <a:prstGeom prst="ellipse">
            <a:avLst/>
          </a:prstGeom>
        </p:spPr>
      </p:pic>
      <p:pic>
        <p:nvPicPr>
          <p:cNvPr id="1026" name="Picture 2" descr="Bộ SGK Lớp 6 - Kết nối tri thức với cuộc sống - Công ty Cổ phần Đầu tư và  Phát triển Giáo dục Phương Nam">
            <a:extLst>
              <a:ext uri="{FF2B5EF4-FFF2-40B4-BE49-F238E27FC236}">
                <a16:creationId xmlns:a16="http://schemas.microsoft.com/office/drawing/2014/main" id="{D1A59C5F-5E2A-465C-A839-19558C4E4B2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9481" y="372137"/>
            <a:ext cx="1286541" cy="128654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46507460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B3F568F-BE16-4A9E-B05E-3C60823DCFDC}"/>
              </a:ext>
            </a:extLst>
          </p:cNvPr>
          <p:cNvSpPr txBox="1"/>
          <p:nvPr/>
        </p:nvSpPr>
        <p:spPr>
          <a:xfrm>
            <a:off x="1218102" y="386605"/>
            <a:ext cx="813585" cy="453907"/>
          </a:xfrm>
          <a:prstGeom prst="rect">
            <a:avLst/>
          </a:prstGeom>
          <a:noFill/>
        </p:spPr>
        <p:txBody>
          <a:bodyPr wrap="square" rtlCol="0">
            <a:spAutoFit/>
          </a:bodyPr>
          <a:lstStyle/>
          <a:p>
            <a:pPr algn="ctr">
              <a:lnSpc>
                <a:spcPct val="150000"/>
              </a:lnSpc>
            </a:pPr>
            <a:r>
              <a:rPr lang="vi-VN" sz="1800" b="1" dirty="0">
                <a:solidFill>
                  <a:srgbClr val="17479D"/>
                </a:solidFill>
                <a:latin typeface="UTM Avo" panose="02040603050506020204" pitchFamily="18" charset="0"/>
              </a:rPr>
              <a:t>ĐỌC</a:t>
            </a:r>
            <a:endParaRPr lang="en-US" sz="1800" b="1" dirty="0">
              <a:solidFill>
                <a:srgbClr val="17479D"/>
              </a:solidFill>
              <a:latin typeface="UTM Avo" panose="02040603050506020204" pitchFamily="18" charset="0"/>
            </a:endParaRPr>
          </a:p>
        </p:txBody>
      </p:sp>
      <p:pic>
        <p:nvPicPr>
          <p:cNvPr id="3" name="Picture 2">
            <a:extLst>
              <a:ext uri="{FF2B5EF4-FFF2-40B4-BE49-F238E27FC236}">
                <a16:creationId xmlns:a16="http://schemas.microsoft.com/office/drawing/2014/main" id="{B038C1AA-8DDF-4A47-AC89-F4E2EFE79787}"/>
              </a:ext>
            </a:extLst>
          </p:cNvPr>
          <p:cNvPicPr>
            <a:picLocks noChangeAspect="1"/>
          </p:cNvPicPr>
          <p:nvPr/>
        </p:nvPicPr>
        <p:blipFill rotWithShape="1">
          <a:blip r:embed="rId2">
            <a:clrChange>
              <a:clrFrom>
                <a:srgbClr val="FFFCFF"/>
              </a:clrFrom>
              <a:clrTo>
                <a:srgbClr val="FFFC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rcRect l="1772" t="2351" r="1"/>
          <a:stretch/>
        </p:blipFill>
        <p:spPr>
          <a:xfrm>
            <a:off x="635794" y="416650"/>
            <a:ext cx="582308" cy="525172"/>
          </a:xfrm>
          <a:prstGeom prst="rect">
            <a:avLst/>
          </a:prstGeom>
        </p:spPr>
      </p:pic>
      <p:sp>
        <p:nvSpPr>
          <p:cNvPr id="4" name="TextBox 3">
            <a:extLst>
              <a:ext uri="{FF2B5EF4-FFF2-40B4-BE49-F238E27FC236}">
                <a16:creationId xmlns:a16="http://schemas.microsoft.com/office/drawing/2014/main" id="{EC1E3D26-0FBF-489D-9BF9-77F94C02DE90}"/>
              </a:ext>
            </a:extLst>
          </p:cNvPr>
          <p:cNvSpPr txBox="1"/>
          <p:nvPr/>
        </p:nvSpPr>
        <p:spPr>
          <a:xfrm>
            <a:off x="746086" y="620432"/>
            <a:ext cx="5365827" cy="413703"/>
          </a:xfrm>
          <a:prstGeom prst="rect">
            <a:avLst/>
          </a:prstGeom>
          <a:noFill/>
        </p:spPr>
        <p:txBody>
          <a:bodyPr wrap="square" rtlCol="0">
            <a:spAutoFit/>
          </a:bodyPr>
          <a:lstStyle/>
          <a:p>
            <a:pPr algn="ctr">
              <a:lnSpc>
                <a:spcPct val="150000"/>
              </a:lnSpc>
            </a:pPr>
            <a:r>
              <a:rPr lang="vi-VN" sz="1600" b="1" dirty="0">
                <a:solidFill>
                  <a:schemeClr val="accent1">
                    <a:lumMod val="50000"/>
                  </a:schemeClr>
                </a:solidFill>
                <a:latin typeface="UTM Avo" panose="02040603050506020204" pitchFamily="18" charset="0"/>
              </a:rPr>
              <a:t>Cầu thủ dự bị</a:t>
            </a:r>
            <a:endParaRPr lang="en-US" sz="1600" b="1" dirty="0">
              <a:solidFill>
                <a:schemeClr val="accent1">
                  <a:lumMod val="50000"/>
                </a:schemeClr>
              </a:solidFill>
              <a:latin typeface="UTM Avo" panose="02040603050506020204" pitchFamily="18" charset="0"/>
            </a:endParaRPr>
          </a:p>
        </p:txBody>
      </p:sp>
      <p:sp>
        <p:nvSpPr>
          <p:cNvPr id="5" name="TextBox 4">
            <a:extLst>
              <a:ext uri="{FF2B5EF4-FFF2-40B4-BE49-F238E27FC236}">
                <a16:creationId xmlns:a16="http://schemas.microsoft.com/office/drawing/2014/main" id="{83DE1F8B-C43D-4B7A-8155-BEAC33AC1D49}"/>
              </a:ext>
            </a:extLst>
          </p:cNvPr>
          <p:cNvSpPr txBox="1"/>
          <p:nvPr/>
        </p:nvSpPr>
        <p:spPr>
          <a:xfrm>
            <a:off x="413950" y="971867"/>
            <a:ext cx="6030097" cy="3663311"/>
          </a:xfrm>
          <a:prstGeom prst="rect">
            <a:avLst/>
          </a:prstGeom>
          <a:noFill/>
        </p:spPr>
        <p:txBody>
          <a:bodyPr wrap="square" rtlCol="0">
            <a:spAutoFit/>
          </a:bodyPr>
          <a:lstStyle/>
          <a:p>
            <a:pPr algn="just">
              <a:lnSpc>
                <a:spcPct val="130000"/>
              </a:lnSpc>
            </a:pPr>
            <a:r>
              <a:rPr lang="vi-VN" sz="1200" dirty="0">
                <a:latin typeface="UTM Avo" panose="02040603050506020204" pitchFamily="18" charset="0"/>
              </a:rPr>
              <a:t>      Nhìn các bạn đá bóng, gấu con rất muốn chơi cùng. Nhưng thấy gấu con có vẻ chậm chạp và đá bóng không tốt nên chưa đội nào muốn nhận cậu.</a:t>
            </a:r>
          </a:p>
          <a:p>
            <a:pPr algn="just">
              <a:lnSpc>
                <a:spcPct val="130000"/>
              </a:lnSpc>
            </a:pPr>
            <a:r>
              <a:rPr lang="vi-VN" sz="1200" dirty="0">
                <a:latin typeface="UTM Avo" panose="02040603050506020204" pitchFamily="18" charset="0"/>
              </a:rPr>
              <a:t>      - Gấu à, cậu làm cầu thủ dự bị nhé! – Khỉ nói.</a:t>
            </a:r>
          </a:p>
          <a:p>
            <a:pPr algn="just">
              <a:lnSpc>
                <a:spcPct val="130000"/>
              </a:lnSpc>
            </a:pPr>
            <a:r>
              <a:rPr lang="vi-VN" sz="1200" dirty="0">
                <a:latin typeface="UTM Avo" panose="02040603050506020204" pitchFamily="18" charset="0"/>
              </a:rPr>
              <a:t>      Gấu con hơi buồn nhưng cũng đồng ý. Trong khi chờ được vào sân, gấu đi nhặt bóng cho các bạn. Gấu cố gắng chạy thật nhanh để các bạn không phải chờ lâu.</a:t>
            </a:r>
          </a:p>
          <a:p>
            <a:pPr algn="just">
              <a:lnSpc>
                <a:spcPct val="130000"/>
              </a:lnSpc>
            </a:pPr>
            <a:r>
              <a:rPr lang="vi-VN" sz="1200" dirty="0">
                <a:latin typeface="UTM Avo" panose="02040603050506020204" pitchFamily="18" charset="0"/>
              </a:rPr>
              <a:t>      Hằng ngày, gấu đến sân bóng từ sớm để luyện tập. Gấu đá bóng ra xa, chạy đi nhặt rồi đá vào gôn, đá đi đá lại,... Cứ thế, gấu đá bóng ngày càng giỏi hơn.</a:t>
            </a:r>
          </a:p>
          <a:p>
            <a:pPr algn="just">
              <a:lnSpc>
                <a:spcPct val="130000"/>
              </a:lnSpc>
            </a:pPr>
            <a:r>
              <a:rPr lang="vi-VN" sz="1200" dirty="0">
                <a:latin typeface="UTM Avo" panose="02040603050506020204" pitchFamily="18" charset="0"/>
              </a:rPr>
              <a:t>      Một hôm, đến sân bóng thấy gấu đang luyện tập, các bạn ngạc nhiên nhìn gấu rồi nói: “Cậu giỏi quá!”, “Này, vào đội tớ nhé!”, “Vào đội tớ đi!”</a:t>
            </a:r>
          </a:p>
          <a:p>
            <a:pPr algn="just">
              <a:lnSpc>
                <a:spcPct val="130000"/>
              </a:lnSpc>
            </a:pPr>
            <a:r>
              <a:rPr lang="vi-VN" sz="1200" dirty="0">
                <a:latin typeface="UTM Avo" panose="02040603050506020204" pitchFamily="18" charset="0"/>
              </a:rPr>
              <a:t>      - Tớ nên vào đội nào đây? – Gấu hỏi khỉ.</a:t>
            </a:r>
          </a:p>
          <a:p>
            <a:pPr algn="just">
              <a:lnSpc>
                <a:spcPct val="130000"/>
              </a:lnSpc>
            </a:pPr>
            <a:r>
              <a:rPr lang="vi-VN" sz="1200" dirty="0">
                <a:latin typeface="UTM Avo" panose="02040603050506020204" pitchFamily="18" charset="0"/>
              </a:rPr>
              <a:t>      - Hiệp đầu cậu đá cho đội đỏ, hiệp sau cậu đá cho đội xanh. – Khỉ nói.</a:t>
            </a:r>
          </a:p>
          <a:p>
            <a:pPr algn="just">
              <a:lnSpc>
                <a:spcPct val="130000"/>
              </a:lnSpc>
            </a:pPr>
            <a:r>
              <a:rPr lang="vi-VN" sz="1200" dirty="0">
                <a:latin typeface="UTM Avo" panose="02040603050506020204" pitchFamily="18" charset="0"/>
              </a:rPr>
              <a:t>      Gấu vui vẻ gật đầu. Cậu nghĩ: “Hóa ra làm cầu thủ dự bị cũng hay nhỉ!”</a:t>
            </a:r>
          </a:p>
          <a:p>
            <a:pPr algn="r">
              <a:lnSpc>
                <a:spcPct val="130000"/>
              </a:lnSpc>
            </a:pPr>
            <a:r>
              <a:rPr lang="vi-VN" sz="1200" dirty="0">
                <a:latin typeface="UTM Avo" panose="02040603050506020204" pitchFamily="18" charset="0"/>
              </a:rPr>
              <a:t>(Theo </a:t>
            </a:r>
            <a:r>
              <a:rPr lang="vi-VN" sz="1200" i="1" dirty="0">
                <a:latin typeface="UTM Avo" panose="02040603050506020204" pitchFamily="18" charset="0"/>
              </a:rPr>
              <a:t>100 Truyện ngụ ngôn hay nhất</a:t>
            </a:r>
            <a:r>
              <a:rPr lang="vi-VN" sz="1200" dirty="0">
                <a:latin typeface="UTM Avo" panose="02040603050506020204" pitchFamily="18" charset="0"/>
              </a:rPr>
              <a:t>)</a:t>
            </a:r>
            <a:endParaRPr lang="en-US" sz="1200" dirty="0">
              <a:latin typeface="UTM Avo" panose="02040603050506020204" pitchFamily="18" charset="0"/>
            </a:endParaRPr>
          </a:p>
        </p:txBody>
      </p:sp>
      <p:pic>
        <p:nvPicPr>
          <p:cNvPr id="6" name="Picture 5">
            <a:extLst>
              <a:ext uri="{FF2B5EF4-FFF2-40B4-BE49-F238E27FC236}">
                <a16:creationId xmlns:a16="http://schemas.microsoft.com/office/drawing/2014/main" id="{5AEC3383-3DF5-4DF8-9EB7-C0EA16DD3C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5800" y="971867"/>
            <a:ext cx="304770" cy="288000"/>
          </a:xfrm>
          <a:prstGeom prst="rect">
            <a:avLst/>
          </a:prstGeom>
        </p:spPr>
      </p:pic>
      <p:pic>
        <p:nvPicPr>
          <p:cNvPr id="7" name="Picture 6">
            <a:extLst>
              <a:ext uri="{FF2B5EF4-FFF2-40B4-BE49-F238E27FC236}">
                <a16:creationId xmlns:a16="http://schemas.microsoft.com/office/drawing/2014/main" id="{8F727016-2E3E-4BF9-BCF9-C6785264A582}"/>
              </a:ext>
            </a:extLst>
          </p:cNvPr>
          <p:cNvPicPr>
            <a:picLocks noChangeAspect="1"/>
          </p:cNvPicPr>
          <p:nvPr/>
        </p:nvPicPr>
        <p:blipFill>
          <a:blip r:embed="rId5">
            <a:duotone>
              <a:schemeClr val="accent6">
                <a:shade val="45000"/>
                <a:satMod val="135000"/>
              </a:schemeClr>
              <a:prstClr val="white"/>
            </a:duotone>
            <a:extLst>
              <a:ext uri="{BEBA8EAE-BF5A-486C-A8C5-ECC9F3942E4B}">
                <a14:imgProps xmlns:a14="http://schemas.microsoft.com/office/drawing/2010/main">
                  <a14:imgLayer r:embed="rId6">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429709" y="1481524"/>
            <a:ext cx="288000" cy="288000"/>
          </a:xfrm>
          <a:prstGeom prst="rect">
            <a:avLst/>
          </a:prstGeom>
        </p:spPr>
      </p:pic>
      <p:pic>
        <p:nvPicPr>
          <p:cNvPr id="8" name="Picture 7">
            <a:extLst>
              <a:ext uri="{FF2B5EF4-FFF2-40B4-BE49-F238E27FC236}">
                <a16:creationId xmlns:a16="http://schemas.microsoft.com/office/drawing/2014/main" id="{4E48E9A4-307F-4DA4-A287-D30CE197272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1794" y="2226582"/>
            <a:ext cx="288000" cy="288000"/>
          </a:xfrm>
          <a:prstGeom prst="rect">
            <a:avLst/>
          </a:prstGeom>
        </p:spPr>
      </p:pic>
      <p:grpSp>
        <p:nvGrpSpPr>
          <p:cNvPr id="9" name="Group 8">
            <a:extLst>
              <a:ext uri="{FF2B5EF4-FFF2-40B4-BE49-F238E27FC236}">
                <a16:creationId xmlns:a16="http://schemas.microsoft.com/office/drawing/2014/main" id="{3431530D-0499-4F1F-B8E2-1AEBFCCA9F3E}"/>
              </a:ext>
            </a:extLst>
          </p:cNvPr>
          <p:cNvGrpSpPr/>
          <p:nvPr/>
        </p:nvGrpSpPr>
        <p:grpSpPr>
          <a:xfrm>
            <a:off x="352217" y="2991554"/>
            <a:ext cx="378353" cy="584775"/>
            <a:chOff x="3383381" y="2882394"/>
            <a:chExt cx="384148" cy="641456"/>
          </a:xfrm>
        </p:grpSpPr>
        <p:sp>
          <p:nvSpPr>
            <p:cNvPr id="10" name="Oval 9">
              <a:extLst>
                <a:ext uri="{FF2B5EF4-FFF2-40B4-BE49-F238E27FC236}">
                  <a16:creationId xmlns:a16="http://schemas.microsoft.com/office/drawing/2014/main" id="{6A6D2AEC-60AA-4C72-892F-0561A289FEF7}"/>
                </a:ext>
              </a:extLst>
            </p:cNvPr>
            <p:cNvSpPr/>
            <p:nvPr/>
          </p:nvSpPr>
          <p:spPr>
            <a:xfrm>
              <a:off x="3445636" y="3057837"/>
              <a:ext cx="321893" cy="321893"/>
            </a:xfrm>
            <a:prstGeom prst="ellipse">
              <a:avLst/>
            </a:prstGeom>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VN" sz="3200" i="1" dirty="0">
                <a:solidFill>
                  <a:schemeClr val="accent2"/>
                </a:solidFill>
                <a:latin typeface="UTM Charlotte" panose="02040603050506020204" pitchFamily="18" charset="0"/>
              </a:endParaRPr>
            </a:p>
          </p:txBody>
        </p:sp>
        <p:sp>
          <p:nvSpPr>
            <p:cNvPr id="11" name="Rectangle 10">
              <a:extLst>
                <a:ext uri="{FF2B5EF4-FFF2-40B4-BE49-F238E27FC236}">
                  <a16:creationId xmlns:a16="http://schemas.microsoft.com/office/drawing/2014/main" id="{735D6936-DF4A-43A6-A6FF-75818A591FEC}"/>
                </a:ext>
              </a:extLst>
            </p:cNvPr>
            <p:cNvSpPr/>
            <p:nvPr/>
          </p:nvSpPr>
          <p:spPr>
            <a:xfrm rot="21163024">
              <a:off x="3383381" y="2882394"/>
              <a:ext cx="356760" cy="641456"/>
            </a:xfrm>
            <a:prstGeom prst="rect">
              <a:avLst/>
            </a:prstGeom>
          </p:spPr>
          <p:txBody>
            <a:bodyPr wrap="none">
              <a:spAutoFit/>
            </a:bodyPr>
            <a:lstStyle/>
            <a:p>
              <a:pPr algn="ctr"/>
              <a:r>
                <a:rPr lang="en-VN" sz="3200" b="1" i="1" dirty="0">
                  <a:solidFill>
                    <a:schemeClr val="accent2"/>
                  </a:solidFill>
                  <a:latin typeface="UTM Charlotte" panose="02040603050506020204" pitchFamily="18" charset="0"/>
                </a:rPr>
                <a:t>4</a:t>
              </a:r>
            </a:p>
          </p:txBody>
        </p:sp>
      </p:grpSp>
    </p:spTree>
    <p:extLst>
      <p:ext uri="{BB962C8B-B14F-4D97-AF65-F5344CB8AC3E}">
        <p14:creationId xmlns:p14="http://schemas.microsoft.com/office/powerpoint/2010/main" val="2724577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500" fill="hold"/>
                                        <p:tgtEl>
                                          <p:spTgt spid="6"/>
                                        </p:tgtEl>
                                        <p:attrNameLst>
                                          <p:attrName>ppt_w</p:attrName>
                                        </p:attrNameLst>
                                      </p:cBhvr>
                                      <p:tavLst>
                                        <p:tav tm="0">
                                          <p:val>
                                            <p:fltVal val="0"/>
                                          </p:val>
                                        </p:tav>
                                        <p:tav tm="100000">
                                          <p:val>
                                            <p:strVal val="#ppt_w"/>
                                          </p:val>
                                        </p:tav>
                                      </p:tavLst>
                                    </p:anim>
                                    <p:anim calcmode="lin" valueType="num">
                                      <p:cBhvr>
                                        <p:cTn id="16" dur="500" fill="hold"/>
                                        <p:tgtEl>
                                          <p:spTgt spid="6"/>
                                        </p:tgtEl>
                                        <p:attrNameLst>
                                          <p:attrName>ppt_h</p:attrName>
                                        </p:attrNameLst>
                                      </p:cBhvr>
                                      <p:tavLst>
                                        <p:tav tm="0">
                                          <p:val>
                                            <p:fltVal val="0"/>
                                          </p:val>
                                        </p:tav>
                                        <p:tav tm="100000">
                                          <p:val>
                                            <p:strVal val="#ppt_h"/>
                                          </p:val>
                                        </p:tav>
                                      </p:tavLst>
                                    </p:anim>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animEffect transition="in" filter="fade">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p:cTn id="29" dur="500" fill="hold"/>
                                        <p:tgtEl>
                                          <p:spTgt spid="8"/>
                                        </p:tgtEl>
                                        <p:attrNameLst>
                                          <p:attrName>ppt_w</p:attrName>
                                        </p:attrNameLst>
                                      </p:cBhvr>
                                      <p:tavLst>
                                        <p:tav tm="0">
                                          <p:val>
                                            <p:fltVal val="0"/>
                                          </p:val>
                                        </p:tav>
                                        <p:tav tm="100000">
                                          <p:val>
                                            <p:strVal val="#ppt_w"/>
                                          </p:val>
                                        </p:tav>
                                      </p:tavLst>
                                    </p:anim>
                                    <p:anim calcmode="lin" valueType="num">
                                      <p:cBhvr>
                                        <p:cTn id="30" dur="500" fill="hold"/>
                                        <p:tgtEl>
                                          <p:spTgt spid="8"/>
                                        </p:tgtEl>
                                        <p:attrNameLst>
                                          <p:attrName>ppt_h</p:attrName>
                                        </p:attrNameLst>
                                      </p:cBhvr>
                                      <p:tavLst>
                                        <p:tav tm="0">
                                          <p:val>
                                            <p:fltVal val="0"/>
                                          </p:val>
                                        </p:tav>
                                        <p:tav tm="100000">
                                          <p:val>
                                            <p:strVal val="#ppt_h"/>
                                          </p:val>
                                        </p:tav>
                                      </p:tavLst>
                                    </p:anim>
                                    <p:animEffect transition="in" filter="fade">
                                      <p:cBhvr>
                                        <p:cTn id="31" dur="500"/>
                                        <p:tgtEl>
                                          <p:spTgt spid="8"/>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nodeType="clickEffect">
                                  <p:stCondLst>
                                    <p:cond delay="0"/>
                                  </p:stCondLst>
                                  <p:childTnLst>
                                    <p:set>
                                      <p:cBhvr>
                                        <p:cTn id="35" dur="1" fill="hold">
                                          <p:stCondLst>
                                            <p:cond delay="0"/>
                                          </p:stCondLst>
                                        </p:cTn>
                                        <p:tgtEl>
                                          <p:spTgt spid="9"/>
                                        </p:tgtEl>
                                        <p:attrNameLst>
                                          <p:attrName>style.visibility</p:attrName>
                                        </p:attrNameLst>
                                      </p:cBhvr>
                                      <p:to>
                                        <p:strVal val="visible"/>
                                      </p:to>
                                    </p:set>
                                    <p:anim calcmode="lin" valueType="num">
                                      <p:cBhvr>
                                        <p:cTn id="36" dur="500" fill="hold"/>
                                        <p:tgtEl>
                                          <p:spTgt spid="9"/>
                                        </p:tgtEl>
                                        <p:attrNameLst>
                                          <p:attrName>ppt_w</p:attrName>
                                        </p:attrNameLst>
                                      </p:cBhvr>
                                      <p:tavLst>
                                        <p:tav tm="0">
                                          <p:val>
                                            <p:fltVal val="0"/>
                                          </p:val>
                                        </p:tav>
                                        <p:tav tm="100000">
                                          <p:val>
                                            <p:strVal val="#ppt_w"/>
                                          </p:val>
                                        </p:tav>
                                      </p:tavLst>
                                    </p:anim>
                                    <p:anim calcmode="lin" valueType="num">
                                      <p:cBhvr>
                                        <p:cTn id="37" dur="500" fill="hold"/>
                                        <p:tgtEl>
                                          <p:spTgt spid="9"/>
                                        </p:tgtEl>
                                        <p:attrNameLst>
                                          <p:attrName>ppt_h</p:attrName>
                                        </p:attrNameLst>
                                      </p:cBhvr>
                                      <p:tavLst>
                                        <p:tav tm="0">
                                          <p:val>
                                            <p:fltVal val="0"/>
                                          </p:val>
                                        </p:tav>
                                        <p:tav tm="100000">
                                          <p:val>
                                            <p:strVal val="#ppt_h"/>
                                          </p:val>
                                        </p:tav>
                                      </p:tavLst>
                                    </p:anim>
                                    <p:animEffect transition="in" filter="fade">
                                      <p:cBhvr>
                                        <p:cTn id="3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B600F577-F819-4602-BCEB-985221633540}"/>
              </a:ext>
            </a:extLst>
          </p:cNvPr>
          <p:cNvSpPr txBox="1"/>
          <p:nvPr/>
        </p:nvSpPr>
        <p:spPr>
          <a:xfrm>
            <a:off x="1544264" y="1400056"/>
            <a:ext cx="4885111" cy="392928"/>
          </a:xfrm>
          <a:prstGeom prst="rect">
            <a:avLst/>
          </a:prstGeom>
          <a:noFill/>
        </p:spPr>
        <p:txBody>
          <a:bodyPr wrap="square" rtlCol="0">
            <a:spAutoFit/>
          </a:bodyPr>
          <a:lstStyle/>
          <a:p>
            <a:pPr algn="just">
              <a:lnSpc>
                <a:spcPct val="150000"/>
              </a:lnSpc>
            </a:pPr>
            <a:r>
              <a:rPr lang="vi-VN" sz="1500" b="1" dirty="0">
                <a:solidFill>
                  <a:schemeClr val="accent6">
                    <a:lumMod val="75000"/>
                  </a:schemeClr>
                </a:solidFill>
                <a:latin typeface="UTM Avo" panose="02040603050506020204" pitchFamily="18" charset="0"/>
              </a:rPr>
              <a:t>1.</a:t>
            </a:r>
            <a:r>
              <a:rPr lang="vi-VN" sz="1500" dirty="0">
                <a:latin typeface="UTM Avo" panose="02040603050506020204" pitchFamily="18" charset="0"/>
              </a:rPr>
              <a:t> Câu chuyện kể về ai?</a:t>
            </a:r>
          </a:p>
        </p:txBody>
      </p:sp>
      <p:sp>
        <p:nvSpPr>
          <p:cNvPr id="15" name="TextBox 14">
            <a:extLst>
              <a:ext uri="{FF2B5EF4-FFF2-40B4-BE49-F238E27FC236}">
                <a16:creationId xmlns:a16="http://schemas.microsoft.com/office/drawing/2014/main" id="{CC238813-6EDC-49C5-8D5C-B80523462C08}"/>
              </a:ext>
            </a:extLst>
          </p:cNvPr>
          <p:cNvSpPr txBox="1"/>
          <p:nvPr/>
        </p:nvSpPr>
        <p:spPr>
          <a:xfrm>
            <a:off x="1688168" y="491298"/>
            <a:ext cx="4520127" cy="646331"/>
          </a:xfrm>
          <a:prstGeom prst="rect">
            <a:avLst/>
          </a:prstGeom>
          <a:noFill/>
        </p:spPr>
        <p:txBody>
          <a:bodyPr wrap="square" rtlCol="0">
            <a:spAutoFit/>
          </a:bodyPr>
          <a:lstStyle/>
          <a:p>
            <a:pPr algn="ctr"/>
            <a:r>
              <a:rPr lang="vi-VN" sz="3600" dirty="0">
                <a:solidFill>
                  <a:schemeClr val="accent2"/>
                </a:solidFill>
                <a:latin typeface="UTM Cookies" panose="02040603050506020204" pitchFamily="18" charset="0"/>
              </a:rPr>
              <a:t>TRẢ LỜI CÂU HỎI</a:t>
            </a:r>
            <a:endParaRPr lang="en-US" sz="3600" dirty="0">
              <a:solidFill>
                <a:schemeClr val="accent2"/>
              </a:solidFill>
              <a:latin typeface="UTM Cookies" panose="02040603050506020204" pitchFamily="18" charset="0"/>
            </a:endParaRPr>
          </a:p>
        </p:txBody>
      </p:sp>
      <p:sp>
        <p:nvSpPr>
          <p:cNvPr id="11" name="TextBox 10">
            <a:extLst>
              <a:ext uri="{FF2B5EF4-FFF2-40B4-BE49-F238E27FC236}">
                <a16:creationId xmlns:a16="http://schemas.microsoft.com/office/drawing/2014/main" id="{55794B41-C36C-4B8B-AF1A-7398A70A2E57}"/>
              </a:ext>
            </a:extLst>
          </p:cNvPr>
          <p:cNvSpPr txBox="1"/>
          <p:nvPr/>
        </p:nvSpPr>
        <p:spPr>
          <a:xfrm>
            <a:off x="1615630" y="1776700"/>
            <a:ext cx="4813745" cy="735842"/>
          </a:xfrm>
          <a:prstGeom prst="rect">
            <a:avLst/>
          </a:prstGeom>
          <a:noFill/>
        </p:spPr>
        <p:txBody>
          <a:bodyPr wrap="square" rtlCol="0">
            <a:spAutoFit/>
          </a:bodyPr>
          <a:lstStyle/>
          <a:p>
            <a:pPr algn="just">
              <a:lnSpc>
                <a:spcPct val="150000"/>
              </a:lnSpc>
            </a:pPr>
            <a:r>
              <a:rPr lang="vi-VN" sz="1500" dirty="0">
                <a:solidFill>
                  <a:schemeClr val="accent6">
                    <a:lumMod val="75000"/>
                  </a:schemeClr>
                </a:solidFill>
                <a:latin typeface="UTM Avo" panose="02040603050506020204" pitchFamily="18" charset="0"/>
                <a:sym typeface="Wingdings" panose="05000000000000000000" pitchFamily="2" charset="2"/>
              </a:rPr>
              <a:t> Câu chuyện kể về gấu con và các bạn của gấu con.</a:t>
            </a:r>
          </a:p>
        </p:txBody>
      </p:sp>
      <p:sp>
        <p:nvSpPr>
          <p:cNvPr id="14" name="TextBox 13">
            <a:extLst>
              <a:ext uri="{FF2B5EF4-FFF2-40B4-BE49-F238E27FC236}">
                <a16:creationId xmlns:a16="http://schemas.microsoft.com/office/drawing/2014/main" id="{143E3477-03DC-4DCC-971F-A1D433D884DA}"/>
              </a:ext>
            </a:extLst>
          </p:cNvPr>
          <p:cNvSpPr txBox="1"/>
          <p:nvPr/>
        </p:nvSpPr>
        <p:spPr>
          <a:xfrm>
            <a:off x="374799" y="2482713"/>
            <a:ext cx="5833496" cy="392928"/>
          </a:xfrm>
          <a:prstGeom prst="rect">
            <a:avLst/>
          </a:prstGeom>
          <a:noFill/>
        </p:spPr>
        <p:txBody>
          <a:bodyPr wrap="square" rtlCol="0">
            <a:spAutoFit/>
          </a:bodyPr>
          <a:lstStyle/>
          <a:p>
            <a:pPr algn="just">
              <a:lnSpc>
                <a:spcPct val="150000"/>
              </a:lnSpc>
            </a:pPr>
            <a:r>
              <a:rPr lang="vi-VN" sz="1500" b="1" dirty="0">
                <a:solidFill>
                  <a:schemeClr val="accent6">
                    <a:lumMod val="75000"/>
                  </a:schemeClr>
                </a:solidFill>
                <a:latin typeface="UTM Avo" panose="02040603050506020204" pitchFamily="18" charset="0"/>
              </a:rPr>
              <a:t>2.</a:t>
            </a:r>
            <a:r>
              <a:rPr lang="vi-VN" sz="1500" dirty="0">
                <a:latin typeface="UTM Avo" panose="02040603050506020204" pitchFamily="18" charset="0"/>
              </a:rPr>
              <a:t> Vì sao lúc đầu chưa đội nào muốn nhận gấu con?</a:t>
            </a:r>
          </a:p>
        </p:txBody>
      </p:sp>
      <p:sp>
        <p:nvSpPr>
          <p:cNvPr id="16" name="TextBox 15">
            <a:extLst>
              <a:ext uri="{FF2B5EF4-FFF2-40B4-BE49-F238E27FC236}">
                <a16:creationId xmlns:a16="http://schemas.microsoft.com/office/drawing/2014/main" id="{FB3C234E-72AA-40EA-8D77-27C17D4F3570}"/>
              </a:ext>
            </a:extLst>
          </p:cNvPr>
          <p:cNvSpPr txBox="1"/>
          <p:nvPr/>
        </p:nvSpPr>
        <p:spPr>
          <a:xfrm>
            <a:off x="392441" y="2858118"/>
            <a:ext cx="6090760" cy="614655"/>
          </a:xfrm>
          <a:prstGeom prst="rect">
            <a:avLst/>
          </a:prstGeom>
          <a:noFill/>
        </p:spPr>
        <p:txBody>
          <a:bodyPr wrap="square" rtlCol="0">
            <a:spAutoFit/>
          </a:bodyPr>
          <a:lstStyle/>
          <a:p>
            <a:pPr algn="just">
              <a:lnSpc>
                <a:spcPct val="120000"/>
              </a:lnSpc>
            </a:pPr>
            <a:r>
              <a:rPr lang="vi-VN" sz="1500" dirty="0">
                <a:solidFill>
                  <a:schemeClr val="accent6">
                    <a:lumMod val="75000"/>
                  </a:schemeClr>
                </a:solidFill>
                <a:latin typeface="UTM Avo" panose="02040603050506020204" pitchFamily="18" charset="0"/>
                <a:sym typeface="Wingdings" panose="05000000000000000000" pitchFamily="2" charset="2"/>
              </a:rPr>
              <a:t> Lúc đầu, chưa đội nào muốn nhận gấu con vì nhìn gấu con có vẻ chậm chạp và đá bóng không tốt.</a:t>
            </a:r>
          </a:p>
        </p:txBody>
      </p:sp>
      <p:pic>
        <p:nvPicPr>
          <p:cNvPr id="4" name="Picture 3">
            <a:extLst>
              <a:ext uri="{FF2B5EF4-FFF2-40B4-BE49-F238E27FC236}">
                <a16:creationId xmlns:a16="http://schemas.microsoft.com/office/drawing/2014/main" id="{FB195118-18A1-425C-8A5A-0A2171B7FE78}"/>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tretch>
            <a:fillRect/>
          </a:stretch>
        </p:blipFill>
        <p:spPr>
          <a:xfrm>
            <a:off x="719395" y="1819730"/>
            <a:ext cx="753503" cy="735842"/>
          </a:xfrm>
          <a:prstGeom prst="ellipse">
            <a:avLst/>
          </a:prstGeom>
          <a:ln w="19050">
            <a:solidFill>
              <a:srgbClr val="0070C0"/>
            </a:solidFill>
          </a:ln>
        </p:spPr>
      </p:pic>
      <p:pic>
        <p:nvPicPr>
          <p:cNvPr id="6" name="Picture 5">
            <a:extLst>
              <a:ext uri="{FF2B5EF4-FFF2-40B4-BE49-F238E27FC236}">
                <a16:creationId xmlns:a16="http://schemas.microsoft.com/office/drawing/2014/main" id="{DF45065A-9836-4F17-AF62-09D89A96E049}"/>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tretch>
            <a:fillRect/>
          </a:stretch>
        </p:blipFill>
        <p:spPr>
          <a:xfrm>
            <a:off x="349910" y="334923"/>
            <a:ext cx="1327499" cy="1291868"/>
          </a:xfrm>
          <a:prstGeom prst="ellipse">
            <a:avLst/>
          </a:prstGeom>
        </p:spPr>
      </p:pic>
      <p:pic>
        <p:nvPicPr>
          <p:cNvPr id="7" name="Picture 6">
            <a:extLst>
              <a:ext uri="{FF2B5EF4-FFF2-40B4-BE49-F238E27FC236}">
                <a16:creationId xmlns:a16="http://schemas.microsoft.com/office/drawing/2014/main" id="{F8A64370-638A-4E87-A989-AB1D4A5ECD9D}"/>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tretch>
            <a:fillRect/>
          </a:stretch>
        </p:blipFill>
        <p:spPr>
          <a:xfrm>
            <a:off x="1688168" y="3454734"/>
            <a:ext cx="1044391" cy="1316841"/>
          </a:xfrm>
          <a:prstGeom prst="ellipse">
            <a:avLst/>
          </a:prstGeom>
          <a:ln>
            <a:noFill/>
          </a:ln>
          <a:effectLst>
            <a:softEdge rad="112500"/>
          </a:effectLst>
        </p:spPr>
      </p:pic>
      <p:pic>
        <p:nvPicPr>
          <p:cNvPr id="8" name="Picture 7">
            <a:extLst>
              <a:ext uri="{FF2B5EF4-FFF2-40B4-BE49-F238E27FC236}">
                <a16:creationId xmlns:a16="http://schemas.microsoft.com/office/drawing/2014/main" id="{67D985D0-4574-4B29-AB63-55CCF82A3853}"/>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25000"/>
                    </a14:imgEffect>
                    <a14:imgEffect>
                      <a14:saturation sat="200000"/>
                    </a14:imgEffect>
                  </a14:imgLayer>
                </a14:imgProps>
              </a:ext>
            </a:extLst>
          </a:blip>
          <a:stretch>
            <a:fillRect/>
          </a:stretch>
        </p:blipFill>
        <p:spPr>
          <a:xfrm>
            <a:off x="2732559" y="3438279"/>
            <a:ext cx="1028700" cy="1390650"/>
          </a:xfrm>
          <a:prstGeom prst="ellipse">
            <a:avLst/>
          </a:prstGeom>
          <a:ln>
            <a:noFill/>
          </a:ln>
          <a:effectLst>
            <a:softEdge rad="112500"/>
          </a:effectLst>
        </p:spPr>
      </p:pic>
      <p:pic>
        <p:nvPicPr>
          <p:cNvPr id="9" name="Picture 8">
            <a:extLst>
              <a:ext uri="{FF2B5EF4-FFF2-40B4-BE49-F238E27FC236}">
                <a16:creationId xmlns:a16="http://schemas.microsoft.com/office/drawing/2014/main" id="{7CEE8C60-2185-4D80-8338-19FC695B0093}"/>
              </a:ext>
            </a:extLst>
          </p:cNvPr>
          <p:cNvPicPr>
            <a:picLocks noChangeAspect="1"/>
          </p:cNvPicPr>
          <p:nvPr/>
        </p:nvPicPr>
        <p:blipFill>
          <a:blip r:embed="rId8">
            <a:extLst>
              <a:ext uri="{BEBA8EAE-BF5A-486C-A8C5-ECC9F3942E4B}">
                <a14:imgProps xmlns:a14="http://schemas.microsoft.com/office/drawing/2010/main">
                  <a14:imgLayer r:embed="rId9">
                    <a14:imgEffect>
                      <a14:sharpenSoften amount="25000"/>
                    </a14:imgEffect>
                    <a14:imgEffect>
                      <a14:saturation sat="200000"/>
                    </a14:imgEffect>
                  </a14:imgLayer>
                </a14:imgProps>
              </a:ext>
            </a:extLst>
          </a:blip>
          <a:stretch>
            <a:fillRect/>
          </a:stretch>
        </p:blipFill>
        <p:spPr>
          <a:xfrm>
            <a:off x="3871171" y="3472773"/>
            <a:ext cx="934479" cy="1365215"/>
          </a:xfrm>
          <a:prstGeom prst="ellipse">
            <a:avLst/>
          </a:prstGeom>
          <a:ln>
            <a:noFill/>
          </a:ln>
          <a:effectLst>
            <a:softEdge rad="112500"/>
          </a:effectLst>
        </p:spPr>
      </p:pic>
    </p:spTree>
    <p:extLst>
      <p:ext uri="{BB962C8B-B14F-4D97-AF65-F5344CB8AC3E}">
        <p14:creationId xmlns:p14="http://schemas.microsoft.com/office/powerpoint/2010/main" val="1629332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left)">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left)">
                                      <p:cBhvr>
                                        <p:cTn id="21" dur="500"/>
                                        <p:tgtEl>
                                          <p:spTgt spid="14"/>
                                        </p:tgtEl>
                                      </p:cBhvr>
                                    </p:animEffect>
                                  </p:childTnLst>
                                </p:cTn>
                              </p:par>
                            </p:childTnLst>
                          </p:cTn>
                        </p:par>
                        <p:par>
                          <p:cTn id="22" fill="hold">
                            <p:stCondLst>
                              <p:cond delay="500"/>
                            </p:stCondLst>
                            <p:childTnLst>
                              <p:par>
                                <p:cTn id="23" presetID="22" presetClass="entr" presetSubtype="8" fill="hold" grpId="0" nodeType="after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wipe(left)">
                                      <p:cBhvr>
                                        <p:cTn id="25" dur="500"/>
                                        <p:tgtEl>
                                          <p:spTgt spid="16"/>
                                        </p:tgtEl>
                                      </p:cBhvr>
                                    </p:animEffect>
                                  </p:childTnLst>
                                </p:cTn>
                              </p:par>
                            </p:childTnLst>
                          </p:cTn>
                        </p:par>
                        <p:par>
                          <p:cTn id="26" fill="hold">
                            <p:stCondLst>
                              <p:cond delay="1000"/>
                            </p:stCondLst>
                            <p:childTnLst>
                              <p:par>
                                <p:cTn id="27" presetID="42" presetClass="entr" presetSubtype="0" fill="hold" nodeType="after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1000"/>
                                        <p:tgtEl>
                                          <p:spTgt spid="7"/>
                                        </p:tgtEl>
                                      </p:cBhvr>
                                    </p:animEffect>
                                    <p:anim calcmode="lin" valueType="num">
                                      <p:cBhvr>
                                        <p:cTn id="30" dur="1000" fill="hold"/>
                                        <p:tgtEl>
                                          <p:spTgt spid="7"/>
                                        </p:tgtEl>
                                        <p:attrNameLst>
                                          <p:attrName>ppt_x</p:attrName>
                                        </p:attrNameLst>
                                      </p:cBhvr>
                                      <p:tavLst>
                                        <p:tav tm="0">
                                          <p:val>
                                            <p:strVal val="#ppt_x"/>
                                          </p:val>
                                        </p:tav>
                                        <p:tav tm="100000">
                                          <p:val>
                                            <p:strVal val="#ppt_x"/>
                                          </p:val>
                                        </p:tav>
                                      </p:tavLst>
                                    </p:anim>
                                    <p:anim calcmode="lin" valueType="num">
                                      <p:cBhvr>
                                        <p:cTn id="31" dur="1000" fill="hold"/>
                                        <p:tgtEl>
                                          <p:spTgt spid="7"/>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fade">
                                      <p:cBhvr>
                                        <p:cTn id="34" dur="1000"/>
                                        <p:tgtEl>
                                          <p:spTgt spid="8"/>
                                        </p:tgtEl>
                                      </p:cBhvr>
                                    </p:animEffect>
                                    <p:anim calcmode="lin" valueType="num">
                                      <p:cBhvr>
                                        <p:cTn id="35" dur="1000" fill="hold"/>
                                        <p:tgtEl>
                                          <p:spTgt spid="8"/>
                                        </p:tgtEl>
                                        <p:attrNameLst>
                                          <p:attrName>ppt_x</p:attrName>
                                        </p:attrNameLst>
                                      </p:cBhvr>
                                      <p:tavLst>
                                        <p:tav tm="0">
                                          <p:val>
                                            <p:strVal val="#ppt_x"/>
                                          </p:val>
                                        </p:tav>
                                        <p:tav tm="100000">
                                          <p:val>
                                            <p:strVal val="#ppt_x"/>
                                          </p:val>
                                        </p:tav>
                                      </p:tavLst>
                                    </p:anim>
                                    <p:anim calcmode="lin" valueType="num">
                                      <p:cBhvr>
                                        <p:cTn id="36" dur="1000" fill="hold"/>
                                        <p:tgtEl>
                                          <p:spTgt spid="8"/>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fade">
                                      <p:cBhvr>
                                        <p:cTn id="39" dur="1000"/>
                                        <p:tgtEl>
                                          <p:spTgt spid="9"/>
                                        </p:tgtEl>
                                      </p:cBhvr>
                                    </p:animEffect>
                                    <p:anim calcmode="lin" valueType="num">
                                      <p:cBhvr>
                                        <p:cTn id="40" dur="1000" fill="hold"/>
                                        <p:tgtEl>
                                          <p:spTgt spid="9"/>
                                        </p:tgtEl>
                                        <p:attrNameLst>
                                          <p:attrName>ppt_x</p:attrName>
                                        </p:attrNameLst>
                                      </p:cBhvr>
                                      <p:tavLst>
                                        <p:tav tm="0">
                                          <p:val>
                                            <p:strVal val="#ppt_x"/>
                                          </p:val>
                                        </p:tav>
                                        <p:tav tm="100000">
                                          <p:val>
                                            <p:strVal val="#ppt_x"/>
                                          </p:val>
                                        </p:tav>
                                      </p:tavLst>
                                    </p:anim>
                                    <p:anim calcmode="lin" valueType="num">
                                      <p:cBhvr>
                                        <p:cTn id="4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1" grpId="0"/>
      <p:bldP spid="14" grpId="0"/>
      <p:bldP spid="1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id="{6E91D8DE-942C-48CD-9188-C3C936AFB11A}"/>
              </a:ext>
            </a:extLst>
          </p:cNvPr>
          <p:cNvSpPr txBox="1"/>
          <p:nvPr/>
        </p:nvSpPr>
        <p:spPr>
          <a:xfrm>
            <a:off x="609986" y="485658"/>
            <a:ext cx="4885111" cy="392928"/>
          </a:xfrm>
          <a:prstGeom prst="rect">
            <a:avLst/>
          </a:prstGeom>
          <a:noFill/>
        </p:spPr>
        <p:txBody>
          <a:bodyPr wrap="square" rtlCol="0">
            <a:spAutoFit/>
          </a:bodyPr>
          <a:lstStyle/>
          <a:p>
            <a:pPr algn="just">
              <a:lnSpc>
                <a:spcPct val="150000"/>
              </a:lnSpc>
            </a:pPr>
            <a:r>
              <a:rPr lang="vi-VN" sz="1500" b="1" dirty="0">
                <a:solidFill>
                  <a:schemeClr val="accent6">
                    <a:lumMod val="75000"/>
                  </a:schemeClr>
                </a:solidFill>
                <a:latin typeface="UTM Avo" panose="02040603050506020204" pitchFamily="18" charset="0"/>
              </a:rPr>
              <a:t>3.</a:t>
            </a:r>
            <a:r>
              <a:rPr lang="vi-VN" sz="1500" dirty="0">
                <a:latin typeface="UTM Avo" panose="02040603050506020204" pitchFamily="18" charset="0"/>
              </a:rPr>
              <a:t> Là cầu thủ dự bị, gấu con đã làm gì?</a:t>
            </a:r>
          </a:p>
        </p:txBody>
      </p:sp>
      <p:pic>
        <p:nvPicPr>
          <p:cNvPr id="8" name="Picture 7">
            <a:extLst>
              <a:ext uri="{FF2B5EF4-FFF2-40B4-BE49-F238E27FC236}">
                <a16:creationId xmlns:a16="http://schemas.microsoft.com/office/drawing/2014/main" id="{6A9BA36F-523B-4BD5-A998-2C22C40390DF}"/>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tretch>
            <a:fillRect/>
          </a:stretch>
        </p:blipFill>
        <p:spPr>
          <a:xfrm>
            <a:off x="514999" y="1083981"/>
            <a:ext cx="753503" cy="735842"/>
          </a:xfrm>
          <a:prstGeom prst="ellipse">
            <a:avLst/>
          </a:prstGeom>
          <a:ln w="19050">
            <a:solidFill>
              <a:srgbClr val="0070C0"/>
            </a:solidFill>
          </a:ln>
        </p:spPr>
      </p:pic>
      <p:sp>
        <p:nvSpPr>
          <p:cNvPr id="9" name="TextBox 8">
            <a:extLst>
              <a:ext uri="{FF2B5EF4-FFF2-40B4-BE49-F238E27FC236}">
                <a16:creationId xmlns:a16="http://schemas.microsoft.com/office/drawing/2014/main" id="{9A36DFEE-0337-4A05-90FD-1AAD0E00764C}"/>
              </a:ext>
            </a:extLst>
          </p:cNvPr>
          <p:cNvSpPr txBox="1"/>
          <p:nvPr/>
        </p:nvSpPr>
        <p:spPr>
          <a:xfrm>
            <a:off x="1411234" y="910857"/>
            <a:ext cx="4813745" cy="1082091"/>
          </a:xfrm>
          <a:prstGeom prst="rect">
            <a:avLst/>
          </a:prstGeom>
          <a:noFill/>
        </p:spPr>
        <p:txBody>
          <a:bodyPr wrap="square" rtlCol="0">
            <a:spAutoFit/>
          </a:bodyPr>
          <a:lstStyle/>
          <a:p>
            <a:pPr algn="just">
              <a:lnSpc>
                <a:spcPct val="150000"/>
              </a:lnSpc>
            </a:pPr>
            <a:r>
              <a:rPr lang="vi-VN" sz="1500" dirty="0">
                <a:solidFill>
                  <a:schemeClr val="accent6">
                    <a:lumMod val="75000"/>
                  </a:schemeClr>
                </a:solidFill>
                <a:latin typeface="UTM Avo" panose="02040603050506020204" pitchFamily="18" charset="0"/>
                <a:sym typeface="Wingdings" panose="05000000000000000000" pitchFamily="2" charset="2"/>
              </a:rPr>
              <a:t> Là cầu thủ dự bị, gấu con đã đi nhặt bóng cho các bạn. Gấu con cố gắng chạy nhanh để các bạn không phải chờ lâu.</a:t>
            </a:r>
          </a:p>
        </p:txBody>
      </p:sp>
      <p:sp>
        <p:nvSpPr>
          <p:cNvPr id="10" name="TextBox 9">
            <a:extLst>
              <a:ext uri="{FF2B5EF4-FFF2-40B4-BE49-F238E27FC236}">
                <a16:creationId xmlns:a16="http://schemas.microsoft.com/office/drawing/2014/main" id="{52F6C01A-38E9-43B3-B661-C7D2CEEC5A5F}"/>
              </a:ext>
            </a:extLst>
          </p:cNvPr>
          <p:cNvSpPr txBox="1"/>
          <p:nvPr/>
        </p:nvSpPr>
        <p:spPr>
          <a:xfrm>
            <a:off x="408791" y="2621636"/>
            <a:ext cx="5934210" cy="735842"/>
          </a:xfrm>
          <a:prstGeom prst="rect">
            <a:avLst/>
          </a:prstGeom>
          <a:noFill/>
        </p:spPr>
        <p:txBody>
          <a:bodyPr wrap="square" rtlCol="0">
            <a:spAutoFit/>
          </a:bodyPr>
          <a:lstStyle/>
          <a:p>
            <a:pPr algn="just">
              <a:lnSpc>
                <a:spcPct val="150000"/>
              </a:lnSpc>
            </a:pPr>
            <a:r>
              <a:rPr lang="vi-VN" sz="1500" b="1" dirty="0">
                <a:solidFill>
                  <a:schemeClr val="accent6">
                    <a:lumMod val="75000"/>
                  </a:schemeClr>
                </a:solidFill>
                <a:latin typeface="UTM Avo" panose="02040603050506020204" pitchFamily="18" charset="0"/>
              </a:rPr>
              <a:t>4.</a:t>
            </a:r>
            <a:r>
              <a:rPr lang="vi-VN" sz="1500" dirty="0">
                <a:latin typeface="UTM Avo" panose="02040603050506020204" pitchFamily="18" charset="0"/>
              </a:rPr>
              <a:t> Vì sao cuối cùng cả hai đội đều muốn gấu con về đội của mình?</a:t>
            </a:r>
          </a:p>
        </p:txBody>
      </p:sp>
      <p:sp>
        <p:nvSpPr>
          <p:cNvPr id="11" name="TextBox 10">
            <a:extLst>
              <a:ext uri="{FF2B5EF4-FFF2-40B4-BE49-F238E27FC236}">
                <a16:creationId xmlns:a16="http://schemas.microsoft.com/office/drawing/2014/main" id="{D726AF6E-CA7D-4585-B4C1-2C5EB0927A3C}"/>
              </a:ext>
            </a:extLst>
          </p:cNvPr>
          <p:cNvSpPr txBox="1"/>
          <p:nvPr/>
        </p:nvSpPr>
        <p:spPr>
          <a:xfrm>
            <a:off x="514999" y="1932473"/>
            <a:ext cx="5709980" cy="735842"/>
          </a:xfrm>
          <a:prstGeom prst="rect">
            <a:avLst/>
          </a:prstGeom>
          <a:noFill/>
        </p:spPr>
        <p:txBody>
          <a:bodyPr wrap="square" rtlCol="0">
            <a:spAutoFit/>
          </a:bodyPr>
          <a:lstStyle/>
          <a:p>
            <a:pPr algn="just">
              <a:lnSpc>
                <a:spcPct val="150000"/>
              </a:lnSpc>
            </a:pPr>
            <a:r>
              <a:rPr lang="vi-VN" sz="1500" dirty="0">
                <a:solidFill>
                  <a:schemeClr val="accent6">
                    <a:lumMod val="75000"/>
                  </a:schemeClr>
                </a:solidFill>
                <a:latin typeface="UTM Avo" panose="02040603050506020204" pitchFamily="18" charset="0"/>
                <a:sym typeface="Wingdings" panose="05000000000000000000" pitchFamily="2" charset="2"/>
              </a:rPr>
              <a:t> Hằng ngày, gấu đến sân bóng từ sớm để chăm chỉ luyện tập, đá bóng ra xa rồi nhặt lại, đá đi đá lại,...</a:t>
            </a:r>
          </a:p>
        </p:txBody>
      </p:sp>
      <p:pic>
        <p:nvPicPr>
          <p:cNvPr id="2" name="Picture 1">
            <a:extLst>
              <a:ext uri="{FF2B5EF4-FFF2-40B4-BE49-F238E27FC236}">
                <a16:creationId xmlns:a16="http://schemas.microsoft.com/office/drawing/2014/main" id="{E6932C70-0BCC-49C8-B0A2-E6B166220462}"/>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Effect>
                      <a14:saturation sat="200000"/>
                    </a14:imgEffect>
                  </a14:imgLayer>
                </a14:imgProps>
              </a:ext>
            </a:extLst>
          </a:blip>
          <a:stretch>
            <a:fillRect/>
          </a:stretch>
        </p:blipFill>
        <p:spPr>
          <a:xfrm>
            <a:off x="2923445" y="3014564"/>
            <a:ext cx="3204711" cy="1722184"/>
          </a:xfrm>
          <a:prstGeom prst="rect">
            <a:avLst/>
          </a:prstGeom>
        </p:spPr>
      </p:pic>
      <p:sp>
        <p:nvSpPr>
          <p:cNvPr id="13" name="TextBox 12">
            <a:extLst>
              <a:ext uri="{FF2B5EF4-FFF2-40B4-BE49-F238E27FC236}">
                <a16:creationId xmlns:a16="http://schemas.microsoft.com/office/drawing/2014/main" id="{A517698F-5FDD-4E7B-841F-E5EF85CAEEA3}"/>
              </a:ext>
            </a:extLst>
          </p:cNvPr>
          <p:cNvSpPr txBox="1"/>
          <p:nvPr/>
        </p:nvSpPr>
        <p:spPr>
          <a:xfrm>
            <a:off x="420158" y="3297003"/>
            <a:ext cx="2503287" cy="1082091"/>
          </a:xfrm>
          <a:prstGeom prst="rect">
            <a:avLst/>
          </a:prstGeom>
          <a:noFill/>
        </p:spPr>
        <p:txBody>
          <a:bodyPr wrap="square" rtlCol="0">
            <a:spAutoFit/>
          </a:bodyPr>
          <a:lstStyle/>
          <a:p>
            <a:pPr algn="just">
              <a:lnSpc>
                <a:spcPct val="150000"/>
              </a:lnSpc>
            </a:pPr>
            <a:r>
              <a:rPr lang="vi-VN" sz="1500" dirty="0">
                <a:solidFill>
                  <a:schemeClr val="accent6">
                    <a:lumMod val="75000"/>
                  </a:schemeClr>
                </a:solidFill>
                <a:latin typeface="UTM Avo" panose="02040603050506020204" pitchFamily="18" charset="0"/>
                <a:sym typeface="Wingdings" panose="05000000000000000000" pitchFamily="2" charset="2"/>
              </a:rPr>
              <a:t> Vì các bạn thấy gấu đá bóng giỏi hơn sau khi đã chăm chỉ luyện tập.</a:t>
            </a:r>
          </a:p>
        </p:txBody>
      </p:sp>
    </p:spTree>
    <p:extLst>
      <p:ext uri="{BB962C8B-B14F-4D97-AF65-F5344CB8AC3E}">
        <p14:creationId xmlns:p14="http://schemas.microsoft.com/office/powerpoint/2010/main" val="2047873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left)">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ipe(left)">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wipe(left)">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wipe(left)">
                                      <p:cBhvr>
                                        <p:cTn id="31" dur="500"/>
                                        <p:tgtEl>
                                          <p:spTgt spid="13"/>
                                        </p:tgtEl>
                                      </p:cBhvr>
                                    </p:animEffect>
                                  </p:childTnLst>
                                </p:cTn>
                              </p:par>
                            </p:childTnLst>
                          </p:cTn>
                        </p:par>
                        <p:par>
                          <p:cTn id="32" fill="hold">
                            <p:stCondLst>
                              <p:cond delay="500"/>
                            </p:stCondLst>
                            <p:childTnLst>
                              <p:par>
                                <p:cTn id="33" presetID="14" presetClass="entr" presetSubtype="10" fill="hold" nodeType="after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randombar(horizontal)">
                                      <p:cBhvr>
                                        <p:cTn id="3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9" grpId="0"/>
      <p:bldP spid="10" grpId="0"/>
      <p:bldP spid="11" grpId="0"/>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id="{6E91D8DE-942C-48CD-9188-C3C936AFB11A}"/>
              </a:ext>
            </a:extLst>
          </p:cNvPr>
          <p:cNvSpPr txBox="1"/>
          <p:nvPr/>
        </p:nvSpPr>
        <p:spPr>
          <a:xfrm>
            <a:off x="609986" y="485658"/>
            <a:ext cx="4885111" cy="392928"/>
          </a:xfrm>
          <a:prstGeom prst="rect">
            <a:avLst/>
          </a:prstGeom>
          <a:noFill/>
        </p:spPr>
        <p:txBody>
          <a:bodyPr wrap="square" rtlCol="0">
            <a:spAutoFit/>
          </a:bodyPr>
          <a:lstStyle/>
          <a:p>
            <a:pPr algn="just">
              <a:lnSpc>
                <a:spcPct val="150000"/>
              </a:lnSpc>
            </a:pPr>
            <a:r>
              <a:rPr lang="vi-VN" sz="1500" b="1" dirty="0">
                <a:solidFill>
                  <a:schemeClr val="accent6">
                    <a:lumMod val="75000"/>
                  </a:schemeClr>
                </a:solidFill>
                <a:latin typeface="UTM Avo" panose="02040603050506020204" pitchFamily="18" charset="0"/>
              </a:rPr>
              <a:t>3.</a:t>
            </a:r>
            <a:r>
              <a:rPr lang="vi-VN" sz="1500" dirty="0">
                <a:latin typeface="UTM Avo" panose="02040603050506020204" pitchFamily="18" charset="0"/>
              </a:rPr>
              <a:t> Là cầu thủ dự bị, gấu con đã làm gì?</a:t>
            </a:r>
          </a:p>
        </p:txBody>
      </p:sp>
      <p:pic>
        <p:nvPicPr>
          <p:cNvPr id="8" name="Picture 7">
            <a:extLst>
              <a:ext uri="{FF2B5EF4-FFF2-40B4-BE49-F238E27FC236}">
                <a16:creationId xmlns:a16="http://schemas.microsoft.com/office/drawing/2014/main" id="{6A9BA36F-523B-4BD5-A998-2C22C40390DF}"/>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tretch>
            <a:fillRect/>
          </a:stretch>
        </p:blipFill>
        <p:spPr>
          <a:xfrm>
            <a:off x="514999" y="1083981"/>
            <a:ext cx="753503" cy="735842"/>
          </a:xfrm>
          <a:prstGeom prst="ellipse">
            <a:avLst/>
          </a:prstGeom>
          <a:ln w="19050">
            <a:solidFill>
              <a:srgbClr val="0070C0"/>
            </a:solidFill>
          </a:ln>
        </p:spPr>
      </p:pic>
      <p:sp>
        <p:nvSpPr>
          <p:cNvPr id="9" name="TextBox 8">
            <a:extLst>
              <a:ext uri="{FF2B5EF4-FFF2-40B4-BE49-F238E27FC236}">
                <a16:creationId xmlns:a16="http://schemas.microsoft.com/office/drawing/2014/main" id="{9A36DFEE-0337-4A05-90FD-1AAD0E00764C}"/>
              </a:ext>
            </a:extLst>
          </p:cNvPr>
          <p:cNvSpPr txBox="1"/>
          <p:nvPr/>
        </p:nvSpPr>
        <p:spPr>
          <a:xfrm>
            <a:off x="1411234" y="910857"/>
            <a:ext cx="4813745" cy="1082091"/>
          </a:xfrm>
          <a:prstGeom prst="rect">
            <a:avLst/>
          </a:prstGeom>
          <a:noFill/>
        </p:spPr>
        <p:txBody>
          <a:bodyPr wrap="square" rtlCol="0">
            <a:spAutoFit/>
          </a:bodyPr>
          <a:lstStyle/>
          <a:p>
            <a:pPr algn="just">
              <a:lnSpc>
                <a:spcPct val="150000"/>
              </a:lnSpc>
            </a:pPr>
            <a:r>
              <a:rPr lang="vi-VN" sz="1500" dirty="0">
                <a:solidFill>
                  <a:schemeClr val="accent6">
                    <a:lumMod val="75000"/>
                  </a:schemeClr>
                </a:solidFill>
                <a:latin typeface="UTM Avo" panose="02040603050506020204" pitchFamily="18" charset="0"/>
                <a:sym typeface="Wingdings" panose="05000000000000000000" pitchFamily="2" charset="2"/>
              </a:rPr>
              <a:t> Là cầu thủ dự bị, gấu con đã đi nhặt bóng cho các bạn. Gấu con cố gắng chạy nhanh để các bạn không phải chờ lâu.</a:t>
            </a:r>
          </a:p>
        </p:txBody>
      </p:sp>
      <p:sp>
        <p:nvSpPr>
          <p:cNvPr id="10" name="TextBox 9">
            <a:extLst>
              <a:ext uri="{FF2B5EF4-FFF2-40B4-BE49-F238E27FC236}">
                <a16:creationId xmlns:a16="http://schemas.microsoft.com/office/drawing/2014/main" id="{52F6C01A-38E9-43B3-B661-C7D2CEEC5A5F}"/>
              </a:ext>
            </a:extLst>
          </p:cNvPr>
          <p:cNvSpPr txBox="1"/>
          <p:nvPr/>
        </p:nvSpPr>
        <p:spPr>
          <a:xfrm>
            <a:off x="408791" y="2621636"/>
            <a:ext cx="5934210" cy="735842"/>
          </a:xfrm>
          <a:prstGeom prst="rect">
            <a:avLst/>
          </a:prstGeom>
          <a:noFill/>
        </p:spPr>
        <p:txBody>
          <a:bodyPr wrap="square" rtlCol="0">
            <a:spAutoFit/>
          </a:bodyPr>
          <a:lstStyle/>
          <a:p>
            <a:pPr algn="just">
              <a:lnSpc>
                <a:spcPct val="150000"/>
              </a:lnSpc>
            </a:pPr>
            <a:r>
              <a:rPr lang="vi-VN" sz="1500" b="1" dirty="0">
                <a:solidFill>
                  <a:schemeClr val="accent6">
                    <a:lumMod val="75000"/>
                  </a:schemeClr>
                </a:solidFill>
                <a:latin typeface="UTM Avo" panose="02040603050506020204" pitchFamily="18" charset="0"/>
              </a:rPr>
              <a:t>4.</a:t>
            </a:r>
            <a:r>
              <a:rPr lang="vi-VN" sz="1500" dirty="0">
                <a:latin typeface="UTM Avo" panose="02040603050506020204" pitchFamily="18" charset="0"/>
              </a:rPr>
              <a:t> Vì sao cuối cùng cả hai đội đều muốn gấu con về đội của mình?</a:t>
            </a:r>
          </a:p>
        </p:txBody>
      </p:sp>
      <p:sp>
        <p:nvSpPr>
          <p:cNvPr id="11" name="TextBox 10">
            <a:extLst>
              <a:ext uri="{FF2B5EF4-FFF2-40B4-BE49-F238E27FC236}">
                <a16:creationId xmlns:a16="http://schemas.microsoft.com/office/drawing/2014/main" id="{D726AF6E-CA7D-4585-B4C1-2C5EB0927A3C}"/>
              </a:ext>
            </a:extLst>
          </p:cNvPr>
          <p:cNvSpPr txBox="1"/>
          <p:nvPr/>
        </p:nvSpPr>
        <p:spPr>
          <a:xfrm>
            <a:off x="514999" y="1932473"/>
            <a:ext cx="5709980" cy="735842"/>
          </a:xfrm>
          <a:prstGeom prst="rect">
            <a:avLst/>
          </a:prstGeom>
          <a:noFill/>
        </p:spPr>
        <p:txBody>
          <a:bodyPr wrap="square" rtlCol="0">
            <a:spAutoFit/>
          </a:bodyPr>
          <a:lstStyle/>
          <a:p>
            <a:pPr algn="just">
              <a:lnSpc>
                <a:spcPct val="150000"/>
              </a:lnSpc>
            </a:pPr>
            <a:r>
              <a:rPr lang="vi-VN" sz="1500" dirty="0">
                <a:solidFill>
                  <a:schemeClr val="accent6">
                    <a:lumMod val="75000"/>
                  </a:schemeClr>
                </a:solidFill>
                <a:latin typeface="UTM Avo" panose="02040603050506020204" pitchFamily="18" charset="0"/>
                <a:sym typeface="Wingdings" panose="05000000000000000000" pitchFamily="2" charset="2"/>
              </a:rPr>
              <a:t> Hằng ngày, gấu đến sân bóng từ sớm để chăm chỉ luyện tập, đá bóng ra xa rồi nhặt lại, đá đi đá lại,...</a:t>
            </a:r>
          </a:p>
        </p:txBody>
      </p:sp>
      <p:pic>
        <p:nvPicPr>
          <p:cNvPr id="2" name="Picture 1">
            <a:extLst>
              <a:ext uri="{FF2B5EF4-FFF2-40B4-BE49-F238E27FC236}">
                <a16:creationId xmlns:a16="http://schemas.microsoft.com/office/drawing/2014/main" id="{E6932C70-0BCC-49C8-B0A2-E6B166220462}"/>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Effect>
                      <a14:saturation sat="200000"/>
                    </a14:imgEffect>
                  </a14:imgLayer>
                </a14:imgProps>
              </a:ext>
            </a:extLst>
          </a:blip>
          <a:stretch>
            <a:fillRect/>
          </a:stretch>
        </p:blipFill>
        <p:spPr>
          <a:xfrm>
            <a:off x="2923445" y="3014564"/>
            <a:ext cx="3204711" cy="1722184"/>
          </a:xfrm>
          <a:prstGeom prst="rect">
            <a:avLst/>
          </a:prstGeom>
        </p:spPr>
      </p:pic>
      <p:sp>
        <p:nvSpPr>
          <p:cNvPr id="13" name="TextBox 12">
            <a:extLst>
              <a:ext uri="{FF2B5EF4-FFF2-40B4-BE49-F238E27FC236}">
                <a16:creationId xmlns:a16="http://schemas.microsoft.com/office/drawing/2014/main" id="{A517698F-5FDD-4E7B-841F-E5EF85CAEEA3}"/>
              </a:ext>
            </a:extLst>
          </p:cNvPr>
          <p:cNvSpPr txBox="1"/>
          <p:nvPr/>
        </p:nvSpPr>
        <p:spPr>
          <a:xfrm>
            <a:off x="420158" y="3297003"/>
            <a:ext cx="2503287" cy="1082091"/>
          </a:xfrm>
          <a:prstGeom prst="rect">
            <a:avLst/>
          </a:prstGeom>
          <a:noFill/>
        </p:spPr>
        <p:txBody>
          <a:bodyPr wrap="square" rtlCol="0">
            <a:spAutoFit/>
          </a:bodyPr>
          <a:lstStyle/>
          <a:p>
            <a:pPr algn="just">
              <a:lnSpc>
                <a:spcPct val="150000"/>
              </a:lnSpc>
            </a:pPr>
            <a:r>
              <a:rPr lang="vi-VN" sz="1500" dirty="0">
                <a:solidFill>
                  <a:schemeClr val="accent6">
                    <a:lumMod val="75000"/>
                  </a:schemeClr>
                </a:solidFill>
                <a:latin typeface="UTM Avo" panose="02040603050506020204" pitchFamily="18" charset="0"/>
                <a:sym typeface="Wingdings" panose="05000000000000000000" pitchFamily="2" charset="2"/>
              </a:rPr>
              <a:t> Vì các bạn thấy gấu đá bóng giỏi hơn sau khi đã chăm chỉ luyện tập.</a:t>
            </a:r>
          </a:p>
        </p:txBody>
      </p:sp>
    </p:spTree>
    <p:extLst>
      <p:ext uri="{BB962C8B-B14F-4D97-AF65-F5344CB8AC3E}">
        <p14:creationId xmlns:p14="http://schemas.microsoft.com/office/powerpoint/2010/main" val="3007928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left)">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ipe(left)">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wipe(left)">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wipe(left)">
                                      <p:cBhvr>
                                        <p:cTn id="31" dur="500"/>
                                        <p:tgtEl>
                                          <p:spTgt spid="13"/>
                                        </p:tgtEl>
                                      </p:cBhvr>
                                    </p:animEffect>
                                  </p:childTnLst>
                                </p:cTn>
                              </p:par>
                            </p:childTnLst>
                          </p:cTn>
                        </p:par>
                        <p:par>
                          <p:cTn id="32" fill="hold">
                            <p:stCondLst>
                              <p:cond delay="500"/>
                            </p:stCondLst>
                            <p:childTnLst>
                              <p:par>
                                <p:cTn id="33" presetID="14" presetClass="entr" presetSubtype="10" fill="hold" nodeType="after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randombar(horizontal)">
                                      <p:cBhvr>
                                        <p:cTn id="3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9" grpId="0"/>
      <p:bldP spid="10" grpId="0"/>
      <p:bldP spid="11" grpId="0"/>
      <p:bldP spid="1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C059F2B1-9C81-419B-87CD-125D3A4D7818}"/>
              </a:ext>
            </a:extLst>
          </p:cNvPr>
          <p:cNvPicPr>
            <a:picLocks noChangeAspect="1" noChangeArrowheads="1"/>
          </p:cNvPicPr>
          <p:nvPr/>
        </p:nvPicPr>
        <p:blipFill rotWithShape="1">
          <a:blip r:embed="rId2" cstate="print">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9278" t="9847" r="5150" b="16402"/>
          <a:stretch/>
        </p:blipFill>
        <p:spPr bwMode="auto">
          <a:xfrm>
            <a:off x="529848" y="563123"/>
            <a:ext cx="590366" cy="50882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3956DDF3-A529-44E2-A534-9E09EEAA245A}"/>
              </a:ext>
            </a:extLst>
          </p:cNvPr>
          <p:cNvSpPr txBox="1"/>
          <p:nvPr/>
        </p:nvSpPr>
        <p:spPr>
          <a:xfrm>
            <a:off x="1120214" y="563123"/>
            <a:ext cx="5207938" cy="323165"/>
          </a:xfrm>
          <a:prstGeom prst="rect">
            <a:avLst/>
          </a:prstGeom>
          <a:noFill/>
        </p:spPr>
        <p:txBody>
          <a:bodyPr wrap="square" rtlCol="0">
            <a:spAutoFit/>
          </a:bodyPr>
          <a:lstStyle/>
          <a:p>
            <a:pPr algn="just"/>
            <a:r>
              <a:rPr lang="vi-VN" sz="1500" dirty="0">
                <a:latin typeface="UTM Avo" panose="02040603050506020204" pitchFamily="18" charset="0"/>
              </a:rPr>
              <a:t>Gấu con có đức tính gì đáng học tập?</a:t>
            </a:r>
          </a:p>
        </p:txBody>
      </p:sp>
      <p:pic>
        <p:nvPicPr>
          <p:cNvPr id="4" name="Picture 3">
            <a:extLst>
              <a:ext uri="{FF2B5EF4-FFF2-40B4-BE49-F238E27FC236}">
                <a16:creationId xmlns:a16="http://schemas.microsoft.com/office/drawing/2014/main" id="{B1A71B2B-F284-462D-B94F-AAE7D9CECA95}"/>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tretch>
            <a:fillRect/>
          </a:stretch>
        </p:blipFill>
        <p:spPr>
          <a:xfrm>
            <a:off x="514999" y="1083981"/>
            <a:ext cx="753503" cy="735842"/>
          </a:xfrm>
          <a:prstGeom prst="ellipse">
            <a:avLst/>
          </a:prstGeom>
          <a:ln w="19050">
            <a:solidFill>
              <a:srgbClr val="0070C0"/>
            </a:solidFill>
          </a:ln>
        </p:spPr>
      </p:pic>
      <p:sp>
        <p:nvSpPr>
          <p:cNvPr id="5" name="TextBox 4">
            <a:extLst>
              <a:ext uri="{FF2B5EF4-FFF2-40B4-BE49-F238E27FC236}">
                <a16:creationId xmlns:a16="http://schemas.microsoft.com/office/drawing/2014/main" id="{D807B192-D31D-4DB6-867E-F31B7E190981}"/>
              </a:ext>
            </a:extLst>
          </p:cNvPr>
          <p:cNvSpPr txBox="1"/>
          <p:nvPr/>
        </p:nvSpPr>
        <p:spPr>
          <a:xfrm>
            <a:off x="1411234" y="910857"/>
            <a:ext cx="4813745" cy="1082091"/>
          </a:xfrm>
          <a:prstGeom prst="rect">
            <a:avLst/>
          </a:prstGeom>
          <a:noFill/>
        </p:spPr>
        <p:txBody>
          <a:bodyPr wrap="square" rtlCol="0">
            <a:spAutoFit/>
          </a:bodyPr>
          <a:lstStyle/>
          <a:p>
            <a:pPr algn="just">
              <a:lnSpc>
                <a:spcPct val="150000"/>
              </a:lnSpc>
            </a:pPr>
            <a:r>
              <a:rPr lang="vi-VN" sz="1500" dirty="0">
                <a:solidFill>
                  <a:schemeClr val="accent6">
                    <a:lumMod val="75000"/>
                  </a:schemeClr>
                </a:solidFill>
                <a:latin typeface="UTM Avo" panose="02040603050506020204" pitchFamily="18" charset="0"/>
                <a:sym typeface="Wingdings" panose="05000000000000000000" pitchFamily="2" charset="2"/>
              </a:rPr>
              <a:t> Gấu con có đức tính kiên trì và chăm chỉ. Nhờ đó, gấu con đã bóng giỏi hơn và được các bạn khâm phục.</a:t>
            </a:r>
          </a:p>
        </p:txBody>
      </p:sp>
      <p:pic>
        <p:nvPicPr>
          <p:cNvPr id="6" name="Picture 5">
            <a:extLst>
              <a:ext uri="{FF2B5EF4-FFF2-40B4-BE49-F238E27FC236}">
                <a16:creationId xmlns:a16="http://schemas.microsoft.com/office/drawing/2014/main" id="{D16D60CE-DA05-4452-B1A3-577C7BECF4FF}"/>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25000"/>
                    </a14:imgEffect>
                    <a14:imgEffect>
                      <a14:saturation sat="200000"/>
                    </a14:imgEffect>
                  </a14:imgLayer>
                </a14:imgProps>
              </a:ext>
            </a:extLst>
          </a:blip>
          <a:stretch>
            <a:fillRect/>
          </a:stretch>
        </p:blipFill>
        <p:spPr>
          <a:xfrm>
            <a:off x="1411234" y="2681075"/>
            <a:ext cx="3991987" cy="2145259"/>
          </a:xfrm>
          <a:prstGeom prst="rect">
            <a:avLst/>
          </a:prstGeom>
        </p:spPr>
      </p:pic>
      <p:grpSp>
        <p:nvGrpSpPr>
          <p:cNvPr id="7" name="Group 6">
            <a:extLst>
              <a:ext uri="{FF2B5EF4-FFF2-40B4-BE49-F238E27FC236}">
                <a16:creationId xmlns:a16="http://schemas.microsoft.com/office/drawing/2014/main" id="{A1E5FAF0-9771-4A96-8CE8-A5832C2D10F6}"/>
              </a:ext>
            </a:extLst>
          </p:cNvPr>
          <p:cNvGrpSpPr/>
          <p:nvPr/>
        </p:nvGrpSpPr>
        <p:grpSpPr>
          <a:xfrm>
            <a:off x="939320" y="1971675"/>
            <a:ext cx="4979359" cy="1200150"/>
            <a:chOff x="743710" y="1514475"/>
            <a:chExt cx="5370580" cy="1200150"/>
          </a:xfrm>
        </p:grpSpPr>
        <p:sp>
          <p:nvSpPr>
            <p:cNvPr id="8" name="Scroll: Horizontal 7">
              <a:extLst>
                <a:ext uri="{FF2B5EF4-FFF2-40B4-BE49-F238E27FC236}">
                  <a16:creationId xmlns:a16="http://schemas.microsoft.com/office/drawing/2014/main" id="{EAB8C72E-8B35-4A2B-8065-31A9AC8F901E}"/>
                </a:ext>
              </a:extLst>
            </p:cNvPr>
            <p:cNvSpPr/>
            <p:nvPr/>
          </p:nvSpPr>
          <p:spPr>
            <a:xfrm>
              <a:off x="743710" y="1514475"/>
              <a:ext cx="5370580" cy="1200150"/>
            </a:xfrm>
            <a:prstGeom prst="horizontalScroll">
              <a:avLst/>
            </a:prstGeom>
            <a:solidFill>
              <a:srgbClr val="FAFDD7"/>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9" name="TextBox 8">
              <a:extLst>
                <a:ext uri="{FF2B5EF4-FFF2-40B4-BE49-F238E27FC236}">
                  <a16:creationId xmlns:a16="http://schemas.microsoft.com/office/drawing/2014/main" id="{720531E2-16FC-4B2F-A135-7FABFAA342DB}"/>
                </a:ext>
              </a:extLst>
            </p:cNvPr>
            <p:cNvSpPr txBox="1"/>
            <p:nvPr/>
          </p:nvSpPr>
          <p:spPr>
            <a:xfrm>
              <a:off x="968981" y="1593330"/>
              <a:ext cx="5060977" cy="955774"/>
            </a:xfrm>
            <a:prstGeom prst="rect">
              <a:avLst/>
            </a:prstGeom>
            <a:noFill/>
          </p:spPr>
          <p:txBody>
            <a:bodyPr wrap="square" rtlCol="0">
              <a:spAutoFit/>
            </a:bodyPr>
            <a:lstStyle/>
            <a:p>
              <a:pPr algn="ctr">
                <a:lnSpc>
                  <a:spcPct val="150000"/>
                </a:lnSpc>
              </a:pPr>
              <a:r>
                <a:rPr lang="vi-VN" sz="2000" b="1" i="1" dirty="0">
                  <a:solidFill>
                    <a:srgbClr val="FF0000"/>
                  </a:solidFill>
                  <a:latin typeface="UTM Avo" panose="02040603050506020204" pitchFamily="18" charset="0"/>
                </a:rPr>
                <a:t>Hãy luôn kiên trì và chăm chỉ. </a:t>
              </a:r>
            </a:p>
            <a:p>
              <a:pPr algn="ctr">
                <a:lnSpc>
                  <a:spcPct val="150000"/>
                </a:lnSpc>
              </a:pPr>
              <a:r>
                <a:rPr lang="vi-VN" sz="2000" b="1" i="1" dirty="0">
                  <a:solidFill>
                    <a:srgbClr val="FF0000"/>
                  </a:solidFill>
                  <a:latin typeface="UTM Avo" panose="02040603050506020204" pitchFamily="18" charset="0"/>
                </a:rPr>
                <a:t>Nhờ đó, chúng ta sẽ thành công.</a:t>
              </a:r>
            </a:p>
          </p:txBody>
        </p:sp>
      </p:grpSp>
    </p:spTree>
    <p:extLst>
      <p:ext uri="{BB962C8B-B14F-4D97-AF65-F5344CB8AC3E}">
        <p14:creationId xmlns:p14="http://schemas.microsoft.com/office/powerpoint/2010/main" val="769840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par>
                          <p:cTn id="18" fill="hold">
                            <p:stCondLst>
                              <p:cond delay="500"/>
                            </p:stCondLst>
                            <p:childTnLst>
                              <p:par>
                                <p:cTn id="19" presetID="22" presetClass="entr" presetSubtype="8" fill="hold" grpId="0" nodeType="after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left)">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randombar(horizontal)">
                                      <p:cBhvr>
                                        <p:cTn id="26" dur="500"/>
                                        <p:tgtEl>
                                          <p:spTgt spid="6"/>
                                        </p:tgtEl>
                                      </p:cBhvr>
                                    </p:animEffect>
                                  </p:childTnLst>
                                </p:cTn>
                              </p:par>
                            </p:childTnLst>
                          </p:cTn>
                        </p:par>
                        <p:par>
                          <p:cTn id="27" fill="hold">
                            <p:stCondLst>
                              <p:cond delay="500"/>
                            </p:stCondLst>
                            <p:childTnLst>
                              <p:par>
                                <p:cTn id="28" presetID="53" presetClass="entr" presetSubtype="16" fill="hold" nodeType="afterEffect">
                                  <p:stCondLst>
                                    <p:cond delay="0"/>
                                  </p:stCondLst>
                                  <p:childTnLst>
                                    <p:set>
                                      <p:cBhvr>
                                        <p:cTn id="29" dur="1" fill="hold">
                                          <p:stCondLst>
                                            <p:cond delay="0"/>
                                          </p:stCondLst>
                                        </p:cTn>
                                        <p:tgtEl>
                                          <p:spTgt spid="7"/>
                                        </p:tgtEl>
                                        <p:attrNameLst>
                                          <p:attrName>style.visibility</p:attrName>
                                        </p:attrNameLst>
                                      </p:cBhvr>
                                      <p:to>
                                        <p:strVal val="visible"/>
                                      </p:to>
                                    </p:set>
                                    <p:anim calcmode="lin" valueType="num">
                                      <p:cBhvr>
                                        <p:cTn id="30" dur="500" fill="hold"/>
                                        <p:tgtEl>
                                          <p:spTgt spid="7"/>
                                        </p:tgtEl>
                                        <p:attrNameLst>
                                          <p:attrName>ppt_w</p:attrName>
                                        </p:attrNameLst>
                                      </p:cBhvr>
                                      <p:tavLst>
                                        <p:tav tm="0">
                                          <p:val>
                                            <p:fltVal val="0"/>
                                          </p:val>
                                        </p:tav>
                                        <p:tav tm="100000">
                                          <p:val>
                                            <p:strVal val="#ppt_w"/>
                                          </p:val>
                                        </p:tav>
                                      </p:tavLst>
                                    </p:anim>
                                    <p:anim calcmode="lin" valueType="num">
                                      <p:cBhvr>
                                        <p:cTn id="31" dur="500" fill="hold"/>
                                        <p:tgtEl>
                                          <p:spTgt spid="7"/>
                                        </p:tgtEl>
                                        <p:attrNameLst>
                                          <p:attrName>ppt_h</p:attrName>
                                        </p:attrNameLst>
                                      </p:cBhvr>
                                      <p:tavLst>
                                        <p:tav tm="0">
                                          <p:val>
                                            <p:fltVal val="0"/>
                                          </p:val>
                                        </p:tav>
                                        <p:tav tm="100000">
                                          <p:val>
                                            <p:strVal val="#ppt_h"/>
                                          </p:val>
                                        </p:tav>
                                      </p:tavLst>
                                    </p:anim>
                                    <p:animEffect transition="in" filter="fade">
                                      <p:cBhvr>
                                        <p:cTn id="3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B3F568F-BE16-4A9E-B05E-3C60823DCFDC}"/>
              </a:ext>
            </a:extLst>
          </p:cNvPr>
          <p:cNvSpPr txBox="1"/>
          <p:nvPr/>
        </p:nvSpPr>
        <p:spPr>
          <a:xfrm>
            <a:off x="1056737" y="351290"/>
            <a:ext cx="2030707" cy="413703"/>
          </a:xfrm>
          <a:prstGeom prst="rect">
            <a:avLst/>
          </a:prstGeom>
          <a:noFill/>
        </p:spPr>
        <p:txBody>
          <a:bodyPr wrap="square" rtlCol="0">
            <a:spAutoFit/>
          </a:bodyPr>
          <a:lstStyle/>
          <a:p>
            <a:pPr algn="ctr">
              <a:lnSpc>
                <a:spcPct val="150000"/>
              </a:lnSpc>
            </a:pPr>
            <a:r>
              <a:rPr lang="vi-VN" sz="1600" b="1">
                <a:solidFill>
                  <a:srgbClr val="17479D"/>
                </a:solidFill>
                <a:latin typeface="UTM Avo" panose="02040603050506020204" pitchFamily="18" charset="0"/>
              </a:rPr>
              <a:t>LUYỆN ĐỌC LẠI</a:t>
            </a:r>
            <a:endParaRPr lang="en-US" sz="1600" b="1" dirty="0">
              <a:solidFill>
                <a:srgbClr val="17479D"/>
              </a:solidFill>
              <a:latin typeface="UTM Avo" panose="02040603050506020204" pitchFamily="18" charset="0"/>
            </a:endParaRPr>
          </a:p>
        </p:txBody>
      </p:sp>
      <p:pic>
        <p:nvPicPr>
          <p:cNvPr id="3" name="Picture 2">
            <a:extLst>
              <a:ext uri="{FF2B5EF4-FFF2-40B4-BE49-F238E27FC236}">
                <a16:creationId xmlns:a16="http://schemas.microsoft.com/office/drawing/2014/main" id="{B038C1AA-8DDF-4A47-AC89-F4E2EFE79787}"/>
              </a:ext>
            </a:extLst>
          </p:cNvPr>
          <p:cNvPicPr>
            <a:picLocks noChangeAspect="1"/>
          </p:cNvPicPr>
          <p:nvPr/>
        </p:nvPicPr>
        <p:blipFill rotWithShape="1">
          <a:blip r:embed="rId2">
            <a:clrChange>
              <a:clrFrom>
                <a:srgbClr val="FFFCFF"/>
              </a:clrFrom>
              <a:clrTo>
                <a:srgbClr val="FFFC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rcRect l="1772" t="2351" r="1"/>
          <a:stretch/>
        </p:blipFill>
        <p:spPr>
          <a:xfrm>
            <a:off x="635794" y="416650"/>
            <a:ext cx="582308" cy="525172"/>
          </a:xfrm>
          <a:prstGeom prst="rect">
            <a:avLst/>
          </a:prstGeom>
        </p:spPr>
      </p:pic>
      <p:sp>
        <p:nvSpPr>
          <p:cNvPr id="4" name="TextBox 3">
            <a:extLst>
              <a:ext uri="{FF2B5EF4-FFF2-40B4-BE49-F238E27FC236}">
                <a16:creationId xmlns:a16="http://schemas.microsoft.com/office/drawing/2014/main" id="{EC1E3D26-0FBF-489D-9BF9-77F94C02DE90}"/>
              </a:ext>
            </a:extLst>
          </p:cNvPr>
          <p:cNvSpPr txBox="1"/>
          <p:nvPr/>
        </p:nvSpPr>
        <p:spPr>
          <a:xfrm>
            <a:off x="746086" y="620432"/>
            <a:ext cx="5365827" cy="413703"/>
          </a:xfrm>
          <a:prstGeom prst="rect">
            <a:avLst/>
          </a:prstGeom>
          <a:noFill/>
        </p:spPr>
        <p:txBody>
          <a:bodyPr wrap="square" rtlCol="0">
            <a:spAutoFit/>
          </a:bodyPr>
          <a:lstStyle/>
          <a:p>
            <a:pPr algn="ctr">
              <a:lnSpc>
                <a:spcPct val="150000"/>
              </a:lnSpc>
            </a:pPr>
            <a:r>
              <a:rPr lang="vi-VN" sz="1600" b="1" dirty="0">
                <a:solidFill>
                  <a:schemeClr val="accent1">
                    <a:lumMod val="50000"/>
                  </a:schemeClr>
                </a:solidFill>
                <a:latin typeface="UTM Avo" panose="02040603050506020204" pitchFamily="18" charset="0"/>
              </a:rPr>
              <a:t>Cầu thủ dự bị</a:t>
            </a:r>
            <a:endParaRPr lang="en-US" sz="1600" b="1" dirty="0">
              <a:solidFill>
                <a:schemeClr val="accent1">
                  <a:lumMod val="50000"/>
                </a:schemeClr>
              </a:solidFill>
              <a:latin typeface="UTM Avo" panose="02040603050506020204" pitchFamily="18" charset="0"/>
            </a:endParaRPr>
          </a:p>
        </p:txBody>
      </p:sp>
      <p:sp>
        <p:nvSpPr>
          <p:cNvPr id="5" name="TextBox 4">
            <a:extLst>
              <a:ext uri="{FF2B5EF4-FFF2-40B4-BE49-F238E27FC236}">
                <a16:creationId xmlns:a16="http://schemas.microsoft.com/office/drawing/2014/main" id="{83DE1F8B-C43D-4B7A-8155-BEAC33AC1D49}"/>
              </a:ext>
            </a:extLst>
          </p:cNvPr>
          <p:cNvSpPr txBox="1"/>
          <p:nvPr/>
        </p:nvSpPr>
        <p:spPr>
          <a:xfrm>
            <a:off x="413950" y="971867"/>
            <a:ext cx="6030097" cy="3663311"/>
          </a:xfrm>
          <a:prstGeom prst="rect">
            <a:avLst/>
          </a:prstGeom>
          <a:noFill/>
        </p:spPr>
        <p:txBody>
          <a:bodyPr wrap="square" rtlCol="0">
            <a:spAutoFit/>
          </a:bodyPr>
          <a:lstStyle/>
          <a:p>
            <a:pPr algn="just">
              <a:lnSpc>
                <a:spcPct val="130000"/>
              </a:lnSpc>
            </a:pPr>
            <a:r>
              <a:rPr lang="vi-VN" sz="1200" dirty="0">
                <a:latin typeface="UTM Avo" panose="02040603050506020204" pitchFamily="18" charset="0"/>
              </a:rPr>
              <a:t>      Nhìn các bạn đá bóng, gấu con rất muốn chơi cùng. Nhưng thấy gấu con có vẻ chậm chạp và đá bóng không tốt nên chưa đội nào muốn nhận cậu.</a:t>
            </a:r>
          </a:p>
          <a:p>
            <a:pPr algn="just">
              <a:lnSpc>
                <a:spcPct val="130000"/>
              </a:lnSpc>
            </a:pPr>
            <a:r>
              <a:rPr lang="vi-VN" sz="1200" dirty="0">
                <a:latin typeface="UTM Avo" panose="02040603050506020204" pitchFamily="18" charset="0"/>
              </a:rPr>
              <a:t>      - Gấu à, cậu làm cầu thủ dự bị nhé! – Khỉ nói.</a:t>
            </a:r>
          </a:p>
          <a:p>
            <a:pPr algn="just">
              <a:lnSpc>
                <a:spcPct val="130000"/>
              </a:lnSpc>
            </a:pPr>
            <a:r>
              <a:rPr lang="vi-VN" sz="1200" dirty="0">
                <a:latin typeface="UTM Avo" panose="02040603050506020204" pitchFamily="18" charset="0"/>
              </a:rPr>
              <a:t>      Gấu con hơi buồn nhưng cũng đồng ý. Trong khi chờ được vào sân, gấu đi nhặt bóng cho các bạn. Gấu cố gắng chạy thật nhanh để các bạn không phải chờ lâu.</a:t>
            </a:r>
          </a:p>
          <a:p>
            <a:pPr algn="just">
              <a:lnSpc>
                <a:spcPct val="130000"/>
              </a:lnSpc>
            </a:pPr>
            <a:r>
              <a:rPr lang="vi-VN" sz="1200" dirty="0">
                <a:latin typeface="UTM Avo" panose="02040603050506020204" pitchFamily="18" charset="0"/>
              </a:rPr>
              <a:t>      Hằng ngày, gấu đến sân bóng từ sớm để luyện tập. Gấu đá bóng ra xa, chạy đi nhặt rồi đá vào gôn, đá đi đá lại,... Cứ thế, gấu đá bóng ngày càng giỏi hơn.</a:t>
            </a:r>
          </a:p>
          <a:p>
            <a:pPr algn="just">
              <a:lnSpc>
                <a:spcPct val="130000"/>
              </a:lnSpc>
            </a:pPr>
            <a:r>
              <a:rPr lang="vi-VN" sz="1200" dirty="0">
                <a:latin typeface="UTM Avo" panose="02040603050506020204" pitchFamily="18" charset="0"/>
              </a:rPr>
              <a:t>      Một hôm, đến sân bóng thấy gấu đang luyện tập, các bạn ngạc nhiên nhìn gấu rồi nói: “Cậu giỏi quá!”, “Này, vào đội tớ nhé!”, “Vào đội tớ đi!”</a:t>
            </a:r>
          </a:p>
          <a:p>
            <a:pPr algn="just">
              <a:lnSpc>
                <a:spcPct val="130000"/>
              </a:lnSpc>
            </a:pPr>
            <a:r>
              <a:rPr lang="vi-VN" sz="1200" dirty="0">
                <a:latin typeface="UTM Avo" panose="02040603050506020204" pitchFamily="18" charset="0"/>
              </a:rPr>
              <a:t>      - Tớ nên vào đội nào đây? – Gấu hỏi khỉ.</a:t>
            </a:r>
          </a:p>
          <a:p>
            <a:pPr algn="just">
              <a:lnSpc>
                <a:spcPct val="130000"/>
              </a:lnSpc>
            </a:pPr>
            <a:r>
              <a:rPr lang="vi-VN" sz="1200" dirty="0">
                <a:latin typeface="UTM Avo" panose="02040603050506020204" pitchFamily="18" charset="0"/>
              </a:rPr>
              <a:t>      - Hiệp đầu cậu đá cho đội đỏ, hiệp sau cậu đá cho đội xanh. – Khỉ nói.</a:t>
            </a:r>
          </a:p>
          <a:p>
            <a:pPr algn="just">
              <a:lnSpc>
                <a:spcPct val="130000"/>
              </a:lnSpc>
            </a:pPr>
            <a:r>
              <a:rPr lang="vi-VN" sz="1200" dirty="0">
                <a:latin typeface="UTM Avo" panose="02040603050506020204" pitchFamily="18" charset="0"/>
              </a:rPr>
              <a:t>      Gấu vui vẻ gật đầu. Cậu nghĩ: “Hóa ra làm cầu thủ dự bị cũng hay nhỉ!”</a:t>
            </a:r>
          </a:p>
          <a:p>
            <a:pPr algn="r">
              <a:lnSpc>
                <a:spcPct val="130000"/>
              </a:lnSpc>
            </a:pPr>
            <a:r>
              <a:rPr lang="vi-VN" sz="1200" dirty="0">
                <a:latin typeface="UTM Avo" panose="02040603050506020204" pitchFamily="18" charset="0"/>
              </a:rPr>
              <a:t>(Theo </a:t>
            </a:r>
            <a:r>
              <a:rPr lang="vi-VN" sz="1200" i="1" dirty="0">
                <a:latin typeface="UTM Avo" panose="02040603050506020204" pitchFamily="18" charset="0"/>
              </a:rPr>
              <a:t>100 Truyện ngụ ngôn hay nhất</a:t>
            </a:r>
            <a:r>
              <a:rPr lang="vi-VN" sz="1200" dirty="0">
                <a:latin typeface="UTM Avo" panose="02040603050506020204" pitchFamily="18" charset="0"/>
              </a:rPr>
              <a:t>)</a:t>
            </a:r>
            <a:endParaRPr lang="en-US" sz="1200" dirty="0">
              <a:latin typeface="UTM Avo" panose="02040603050506020204" pitchFamily="18" charset="0"/>
            </a:endParaRPr>
          </a:p>
        </p:txBody>
      </p:sp>
      <p:pic>
        <p:nvPicPr>
          <p:cNvPr id="6" name="Picture 5">
            <a:extLst>
              <a:ext uri="{FF2B5EF4-FFF2-40B4-BE49-F238E27FC236}">
                <a16:creationId xmlns:a16="http://schemas.microsoft.com/office/drawing/2014/main" id="{5AEC3383-3DF5-4DF8-9EB7-C0EA16DD3C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5800" y="971867"/>
            <a:ext cx="304770" cy="288000"/>
          </a:xfrm>
          <a:prstGeom prst="rect">
            <a:avLst/>
          </a:prstGeom>
        </p:spPr>
      </p:pic>
      <p:pic>
        <p:nvPicPr>
          <p:cNvPr id="7" name="Picture 6">
            <a:extLst>
              <a:ext uri="{FF2B5EF4-FFF2-40B4-BE49-F238E27FC236}">
                <a16:creationId xmlns:a16="http://schemas.microsoft.com/office/drawing/2014/main" id="{8F727016-2E3E-4BF9-BCF9-C6785264A582}"/>
              </a:ext>
            </a:extLst>
          </p:cNvPr>
          <p:cNvPicPr>
            <a:picLocks noChangeAspect="1"/>
          </p:cNvPicPr>
          <p:nvPr/>
        </p:nvPicPr>
        <p:blipFill>
          <a:blip r:embed="rId5">
            <a:duotone>
              <a:schemeClr val="accent6">
                <a:shade val="45000"/>
                <a:satMod val="135000"/>
              </a:schemeClr>
              <a:prstClr val="white"/>
            </a:duotone>
            <a:extLst>
              <a:ext uri="{BEBA8EAE-BF5A-486C-A8C5-ECC9F3942E4B}">
                <a14:imgProps xmlns:a14="http://schemas.microsoft.com/office/drawing/2010/main">
                  <a14:imgLayer r:embed="rId6">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429709" y="1481524"/>
            <a:ext cx="288000" cy="288000"/>
          </a:xfrm>
          <a:prstGeom prst="rect">
            <a:avLst/>
          </a:prstGeom>
        </p:spPr>
      </p:pic>
      <p:pic>
        <p:nvPicPr>
          <p:cNvPr id="8" name="Picture 7">
            <a:extLst>
              <a:ext uri="{FF2B5EF4-FFF2-40B4-BE49-F238E27FC236}">
                <a16:creationId xmlns:a16="http://schemas.microsoft.com/office/drawing/2014/main" id="{4E48E9A4-307F-4DA4-A287-D30CE197272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6133" y="2173983"/>
            <a:ext cx="288000" cy="288000"/>
          </a:xfrm>
          <a:prstGeom prst="rect">
            <a:avLst/>
          </a:prstGeom>
        </p:spPr>
      </p:pic>
    </p:spTree>
    <p:extLst>
      <p:ext uri="{BB962C8B-B14F-4D97-AF65-F5344CB8AC3E}">
        <p14:creationId xmlns:p14="http://schemas.microsoft.com/office/powerpoint/2010/main" val="76972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500" fill="hold"/>
                                        <p:tgtEl>
                                          <p:spTgt spid="6"/>
                                        </p:tgtEl>
                                        <p:attrNameLst>
                                          <p:attrName>ppt_w</p:attrName>
                                        </p:attrNameLst>
                                      </p:cBhvr>
                                      <p:tavLst>
                                        <p:tav tm="0">
                                          <p:val>
                                            <p:fltVal val="0"/>
                                          </p:val>
                                        </p:tav>
                                        <p:tav tm="100000">
                                          <p:val>
                                            <p:strVal val="#ppt_w"/>
                                          </p:val>
                                        </p:tav>
                                      </p:tavLst>
                                    </p:anim>
                                    <p:anim calcmode="lin" valueType="num">
                                      <p:cBhvr>
                                        <p:cTn id="16" dur="500" fill="hold"/>
                                        <p:tgtEl>
                                          <p:spTgt spid="6"/>
                                        </p:tgtEl>
                                        <p:attrNameLst>
                                          <p:attrName>ppt_h</p:attrName>
                                        </p:attrNameLst>
                                      </p:cBhvr>
                                      <p:tavLst>
                                        <p:tav tm="0">
                                          <p:val>
                                            <p:fltVal val="0"/>
                                          </p:val>
                                        </p:tav>
                                        <p:tav tm="100000">
                                          <p:val>
                                            <p:strVal val="#ppt_h"/>
                                          </p:val>
                                        </p:tav>
                                      </p:tavLst>
                                    </p:anim>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animEffect transition="in" filter="fade">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p:cTn id="29" dur="500" fill="hold"/>
                                        <p:tgtEl>
                                          <p:spTgt spid="8"/>
                                        </p:tgtEl>
                                        <p:attrNameLst>
                                          <p:attrName>ppt_w</p:attrName>
                                        </p:attrNameLst>
                                      </p:cBhvr>
                                      <p:tavLst>
                                        <p:tav tm="0">
                                          <p:val>
                                            <p:fltVal val="0"/>
                                          </p:val>
                                        </p:tav>
                                        <p:tav tm="100000">
                                          <p:val>
                                            <p:strVal val="#ppt_w"/>
                                          </p:val>
                                        </p:tav>
                                      </p:tavLst>
                                    </p:anim>
                                    <p:anim calcmode="lin" valueType="num">
                                      <p:cBhvr>
                                        <p:cTn id="30" dur="500" fill="hold"/>
                                        <p:tgtEl>
                                          <p:spTgt spid="8"/>
                                        </p:tgtEl>
                                        <p:attrNameLst>
                                          <p:attrName>ppt_h</p:attrName>
                                        </p:attrNameLst>
                                      </p:cBhvr>
                                      <p:tavLst>
                                        <p:tav tm="0">
                                          <p:val>
                                            <p:fltVal val="0"/>
                                          </p:val>
                                        </p:tav>
                                        <p:tav tm="100000">
                                          <p:val>
                                            <p:strVal val="#ppt_h"/>
                                          </p:val>
                                        </p:tav>
                                      </p:tavLst>
                                    </p:anim>
                                    <p:animEffect transition="in" filter="fade">
                                      <p:cBhvr>
                                        <p:cTn id="3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4CBB384D-FEF9-4E8E-B960-52B05104EE0B}"/>
              </a:ext>
            </a:extLst>
          </p:cNvPr>
          <p:cNvGrpSpPr/>
          <p:nvPr/>
        </p:nvGrpSpPr>
        <p:grpSpPr>
          <a:xfrm>
            <a:off x="407510" y="2388863"/>
            <a:ext cx="5895283" cy="2339536"/>
            <a:chOff x="407510" y="2388863"/>
            <a:chExt cx="5895283" cy="2339536"/>
          </a:xfrm>
        </p:grpSpPr>
        <p:sp>
          <p:nvSpPr>
            <p:cNvPr id="5" name="Speech Bubble: Oval 4">
              <a:extLst>
                <a:ext uri="{FF2B5EF4-FFF2-40B4-BE49-F238E27FC236}">
                  <a16:creationId xmlns:a16="http://schemas.microsoft.com/office/drawing/2014/main" id="{D3057978-3AC8-426E-A456-08B544CB7C59}"/>
                </a:ext>
              </a:extLst>
            </p:cNvPr>
            <p:cNvSpPr/>
            <p:nvPr/>
          </p:nvSpPr>
          <p:spPr>
            <a:xfrm>
              <a:off x="4742934" y="2388863"/>
              <a:ext cx="1559859" cy="647181"/>
            </a:xfrm>
            <a:prstGeom prst="wedgeEllipseCallout">
              <a:avLst>
                <a:gd name="adj1" fmla="val -53775"/>
                <a:gd name="adj2" fmla="val 67755"/>
              </a:avLst>
            </a:prstGeom>
            <a:solidFill>
              <a:schemeClr val="accent2"/>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7" name="Speech Bubble: Oval 36">
              <a:extLst>
                <a:ext uri="{FF2B5EF4-FFF2-40B4-BE49-F238E27FC236}">
                  <a16:creationId xmlns:a16="http://schemas.microsoft.com/office/drawing/2014/main" id="{91B59F6E-1AFA-473A-A7C4-A4D123AFD081}"/>
                </a:ext>
              </a:extLst>
            </p:cNvPr>
            <p:cNvSpPr/>
            <p:nvPr/>
          </p:nvSpPr>
          <p:spPr>
            <a:xfrm>
              <a:off x="407510" y="2778669"/>
              <a:ext cx="2374960" cy="1428340"/>
            </a:xfrm>
            <a:prstGeom prst="wedgeEllipseCallout">
              <a:avLst>
                <a:gd name="adj1" fmla="val 57401"/>
                <a:gd name="adj2" fmla="val 58559"/>
              </a:avLst>
            </a:prstGeom>
            <a:solidFill>
              <a:schemeClr val="accent2"/>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2" name="Group 1">
              <a:extLst>
                <a:ext uri="{FF2B5EF4-FFF2-40B4-BE49-F238E27FC236}">
                  <a16:creationId xmlns:a16="http://schemas.microsoft.com/office/drawing/2014/main" id="{AE699A58-E4C1-4498-A6F3-9DB9B98C430A}"/>
                </a:ext>
              </a:extLst>
            </p:cNvPr>
            <p:cNvGrpSpPr/>
            <p:nvPr/>
          </p:nvGrpSpPr>
          <p:grpSpPr>
            <a:xfrm>
              <a:off x="2787372" y="2754636"/>
              <a:ext cx="2508235" cy="1973763"/>
              <a:chOff x="2393312" y="2582508"/>
              <a:chExt cx="2508235" cy="1973763"/>
            </a:xfrm>
          </p:grpSpPr>
          <p:pic>
            <p:nvPicPr>
              <p:cNvPr id="3074" name="Picture 2" descr="Premium Vector | Illustration of cartoon bear playing soccer">
                <a:extLst>
                  <a:ext uri="{FF2B5EF4-FFF2-40B4-BE49-F238E27FC236}">
                    <a16:creationId xmlns:a16="http://schemas.microsoft.com/office/drawing/2014/main" id="{1B6F967A-179B-420D-9C4D-24516E29B9E8}"/>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927784" y="2582508"/>
                <a:ext cx="1973763" cy="1973763"/>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Kid Holding Ball Stock Illustrations – 1,385 Kid Holding Ball Stock  Illustrations, Vectors &amp; Clipart - Dreamstime">
                <a:extLst>
                  <a:ext uri="{FF2B5EF4-FFF2-40B4-BE49-F238E27FC236}">
                    <a16:creationId xmlns:a16="http://schemas.microsoft.com/office/drawing/2014/main" id="{A2A1AE6D-CF92-40EF-AABC-3893C18E0B3B}"/>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r="50012"/>
              <a:stretch/>
            </p:blipFill>
            <p:spPr bwMode="auto">
              <a:xfrm flipH="1">
                <a:off x="2393312" y="2905678"/>
                <a:ext cx="986863" cy="1537230"/>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8" name="TextBox 7">
            <a:extLst>
              <a:ext uri="{FF2B5EF4-FFF2-40B4-BE49-F238E27FC236}">
                <a16:creationId xmlns:a16="http://schemas.microsoft.com/office/drawing/2014/main" id="{8A1072C0-7CDA-3B41-9683-C01B2BFCAA3D}"/>
              </a:ext>
            </a:extLst>
          </p:cNvPr>
          <p:cNvSpPr txBox="1"/>
          <p:nvPr/>
        </p:nvSpPr>
        <p:spPr>
          <a:xfrm>
            <a:off x="441863" y="942427"/>
            <a:ext cx="6028249" cy="392928"/>
          </a:xfrm>
          <a:prstGeom prst="rect">
            <a:avLst/>
          </a:prstGeom>
          <a:noFill/>
        </p:spPr>
        <p:txBody>
          <a:bodyPr wrap="square" rtlCol="0">
            <a:spAutoFit/>
          </a:bodyPr>
          <a:lstStyle/>
          <a:p>
            <a:pPr algn="just">
              <a:lnSpc>
                <a:spcPct val="150000"/>
              </a:lnSpc>
            </a:pPr>
            <a:r>
              <a:rPr lang="vi-VN" sz="1500" b="1" dirty="0">
                <a:solidFill>
                  <a:schemeClr val="accent6">
                    <a:lumMod val="75000"/>
                  </a:schemeClr>
                </a:solidFill>
                <a:latin typeface="UTM Avo" panose="02040603050506020204" pitchFamily="18" charset="0"/>
              </a:rPr>
              <a:t>1. </a:t>
            </a:r>
            <a:r>
              <a:rPr lang="vi-VN" sz="1500" dirty="0">
                <a:latin typeface="UTM Avo" panose="02040603050506020204" pitchFamily="18" charset="0"/>
              </a:rPr>
              <a:t>Câu nào trong bài là lời khen?</a:t>
            </a:r>
          </a:p>
        </p:txBody>
      </p:sp>
      <p:pic>
        <p:nvPicPr>
          <p:cNvPr id="9" name="Picture 8">
            <a:extLst>
              <a:ext uri="{FF2B5EF4-FFF2-40B4-BE49-F238E27FC236}">
                <a16:creationId xmlns:a16="http://schemas.microsoft.com/office/drawing/2014/main" id="{99BA426D-B5A3-E442-8C77-E8728BFC6BBF}"/>
              </a:ext>
            </a:extLst>
          </p:cNvPr>
          <p:cNvPicPr>
            <a:picLocks noChangeAspect="1"/>
          </p:cNvPicPr>
          <p:nvPr/>
        </p:nvPicPr>
        <p:blipFill>
          <a:blip r:embed="rId4">
            <a:clrChange>
              <a:clrFrom>
                <a:srgbClr val="FEFFFE"/>
              </a:clrFrom>
              <a:clrTo>
                <a:srgbClr val="FEFFFE">
                  <a:alpha val="0"/>
                </a:srgbClr>
              </a:clrTo>
            </a:clrChange>
            <a:extLst>
              <a:ext uri="{BEBA8EAE-BF5A-486C-A8C5-ECC9F3942E4B}">
                <a14:imgProps xmlns:a14="http://schemas.microsoft.com/office/drawing/2010/main">
                  <a14:imgLayer r:embed="rId5">
                    <a14:imgEffect>
                      <a14:sharpenSoften amount="33000"/>
                    </a14:imgEffect>
                    <a14:imgEffect>
                      <a14:brightnessContrast contrast="1000"/>
                    </a14:imgEffect>
                  </a14:imgLayer>
                </a14:imgProps>
              </a:ext>
            </a:extLst>
          </a:blip>
          <a:stretch>
            <a:fillRect/>
          </a:stretch>
        </p:blipFill>
        <p:spPr>
          <a:xfrm>
            <a:off x="568135" y="421233"/>
            <a:ext cx="649967" cy="599539"/>
          </a:xfrm>
          <a:prstGeom prst="rect">
            <a:avLst/>
          </a:prstGeom>
        </p:spPr>
      </p:pic>
      <p:sp>
        <p:nvSpPr>
          <p:cNvPr id="10" name="TextBox 9">
            <a:extLst>
              <a:ext uri="{FF2B5EF4-FFF2-40B4-BE49-F238E27FC236}">
                <a16:creationId xmlns:a16="http://schemas.microsoft.com/office/drawing/2014/main" id="{620DAA4B-708D-44B7-90F2-7934B08BEBDD}"/>
              </a:ext>
            </a:extLst>
          </p:cNvPr>
          <p:cNvSpPr txBox="1"/>
          <p:nvPr/>
        </p:nvSpPr>
        <p:spPr>
          <a:xfrm>
            <a:off x="1218102" y="460493"/>
            <a:ext cx="1564368" cy="453907"/>
          </a:xfrm>
          <a:prstGeom prst="rect">
            <a:avLst/>
          </a:prstGeom>
          <a:noFill/>
        </p:spPr>
        <p:txBody>
          <a:bodyPr wrap="square" rtlCol="0">
            <a:spAutoFit/>
          </a:bodyPr>
          <a:lstStyle/>
          <a:p>
            <a:pPr algn="ctr">
              <a:lnSpc>
                <a:spcPct val="150000"/>
              </a:lnSpc>
            </a:pPr>
            <a:r>
              <a:rPr lang="vi-VN" sz="1800" b="1" dirty="0">
                <a:solidFill>
                  <a:srgbClr val="17479D"/>
                </a:solidFill>
                <a:latin typeface="UTM Avo" panose="02040603050506020204" pitchFamily="18" charset="0"/>
              </a:rPr>
              <a:t> LUYỆN TẬP</a:t>
            </a:r>
            <a:endParaRPr lang="en-US" sz="1800" b="1" dirty="0">
              <a:solidFill>
                <a:srgbClr val="17479D"/>
              </a:solidFill>
              <a:latin typeface="UTM Avo" panose="02040603050506020204" pitchFamily="18" charset="0"/>
            </a:endParaRPr>
          </a:p>
        </p:txBody>
      </p:sp>
      <p:grpSp>
        <p:nvGrpSpPr>
          <p:cNvPr id="4" name="Group 3">
            <a:extLst>
              <a:ext uri="{FF2B5EF4-FFF2-40B4-BE49-F238E27FC236}">
                <a16:creationId xmlns:a16="http://schemas.microsoft.com/office/drawing/2014/main" id="{52DDD1B9-D570-4E68-8CEB-7C279BEFBCFE}"/>
              </a:ext>
            </a:extLst>
          </p:cNvPr>
          <p:cNvGrpSpPr/>
          <p:nvPr/>
        </p:nvGrpSpPr>
        <p:grpSpPr>
          <a:xfrm>
            <a:off x="3847880" y="908358"/>
            <a:ext cx="1624173" cy="426997"/>
            <a:chOff x="568134" y="1909005"/>
            <a:chExt cx="3358407" cy="426997"/>
          </a:xfrm>
        </p:grpSpPr>
        <p:sp>
          <p:nvSpPr>
            <p:cNvPr id="3" name="Rectangle 2">
              <a:extLst>
                <a:ext uri="{FF2B5EF4-FFF2-40B4-BE49-F238E27FC236}">
                  <a16:creationId xmlns:a16="http://schemas.microsoft.com/office/drawing/2014/main" id="{6456B592-EB17-4CD1-BD3E-592B272F6432}"/>
                </a:ext>
              </a:extLst>
            </p:cNvPr>
            <p:cNvSpPr/>
            <p:nvPr/>
          </p:nvSpPr>
          <p:spPr>
            <a:xfrm>
              <a:off x="568135" y="1941279"/>
              <a:ext cx="3358406" cy="394723"/>
            </a:xfrm>
            <a:prstGeom prst="rect">
              <a:avLst/>
            </a:prstGeom>
            <a:ln>
              <a:solidFill>
                <a:srgbClr val="FF0000"/>
              </a:solidFill>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vi-VN" dirty="0">
                <a:solidFill>
                  <a:srgbClr val="FF0000"/>
                </a:solidFill>
              </a:endParaRPr>
            </a:p>
          </p:txBody>
        </p:sp>
        <p:sp>
          <p:nvSpPr>
            <p:cNvPr id="17" name="TextBox 16">
              <a:extLst>
                <a:ext uri="{FF2B5EF4-FFF2-40B4-BE49-F238E27FC236}">
                  <a16:creationId xmlns:a16="http://schemas.microsoft.com/office/drawing/2014/main" id="{5D2C202A-9F5C-4E56-8B4C-806466597DBD}"/>
                </a:ext>
              </a:extLst>
            </p:cNvPr>
            <p:cNvSpPr txBox="1"/>
            <p:nvPr/>
          </p:nvSpPr>
          <p:spPr>
            <a:xfrm>
              <a:off x="568134" y="1909005"/>
              <a:ext cx="3358405" cy="389594"/>
            </a:xfrm>
            <a:prstGeom prst="rect">
              <a:avLst/>
            </a:prstGeom>
            <a:noFill/>
          </p:spPr>
          <p:txBody>
            <a:bodyPr wrap="square" rtlCol="0">
              <a:spAutoFit/>
            </a:bodyPr>
            <a:lstStyle/>
            <a:p>
              <a:pPr algn="just">
                <a:lnSpc>
                  <a:spcPct val="150000"/>
                </a:lnSpc>
              </a:pPr>
              <a:r>
                <a:rPr lang="vi-VN" sz="1500" dirty="0">
                  <a:solidFill>
                    <a:srgbClr val="FF0000"/>
                  </a:solidFill>
                  <a:latin typeface="UTM Avo" panose="02040603050506020204" pitchFamily="18" charset="0"/>
                  <a:sym typeface="Wingdings" panose="05000000000000000000" pitchFamily="2" charset="2"/>
                </a:rPr>
                <a:t>Cậu giỏi quá!</a:t>
              </a:r>
            </a:p>
          </p:txBody>
        </p:sp>
      </p:grpSp>
      <p:sp>
        <p:nvSpPr>
          <p:cNvPr id="34" name="TextBox 33">
            <a:extLst>
              <a:ext uri="{FF2B5EF4-FFF2-40B4-BE49-F238E27FC236}">
                <a16:creationId xmlns:a16="http://schemas.microsoft.com/office/drawing/2014/main" id="{C80B00BE-BFAD-436F-9C0F-579CB9835429}"/>
              </a:ext>
            </a:extLst>
          </p:cNvPr>
          <p:cNvSpPr txBox="1"/>
          <p:nvPr/>
        </p:nvSpPr>
        <p:spPr>
          <a:xfrm>
            <a:off x="441862" y="1434789"/>
            <a:ext cx="6028249" cy="1082091"/>
          </a:xfrm>
          <a:prstGeom prst="rect">
            <a:avLst/>
          </a:prstGeom>
          <a:noFill/>
        </p:spPr>
        <p:txBody>
          <a:bodyPr wrap="square" rtlCol="0">
            <a:spAutoFit/>
          </a:bodyPr>
          <a:lstStyle/>
          <a:p>
            <a:pPr algn="just">
              <a:lnSpc>
                <a:spcPct val="150000"/>
              </a:lnSpc>
            </a:pPr>
            <a:r>
              <a:rPr lang="vi-VN" sz="1500" b="1" dirty="0">
                <a:solidFill>
                  <a:schemeClr val="accent6">
                    <a:lumMod val="75000"/>
                  </a:schemeClr>
                </a:solidFill>
                <a:latin typeface="UTM Avo" panose="02040603050506020204" pitchFamily="18" charset="0"/>
              </a:rPr>
              <a:t>2. </a:t>
            </a:r>
            <a:r>
              <a:rPr lang="vi-VN" sz="1500" dirty="0">
                <a:latin typeface="UTM Avo" panose="02040603050506020204" pitchFamily="18" charset="0"/>
              </a:rPr>
              <a:t>Nếu là bạn của gấu con trong câu chuyện trên, em sẽ nói lời chúc mừng gấu con như thế nào? Đoán xem, gấu con sẽ trả lời em ra sao?</a:t>
            </a:r>
          </a:p>
        </p:txBody>
      </p:sp>
      <p:sp>
        <p:nvSpPr>
          <p:cNvPr id="35" name="TextBox 34">
            <a:extLst>
              <a:ext uri="{FF2B5EF4-FFF2-40B4-BE49-F238E27FC236}">
                <a16:creationId xmlns:a16="http://schemas.microsoft.com/office/drawing/2014/main" id="{698C4694-3E6B-401A-A583-407AD014E0C9}"/>
              </a:ext>
            </a:extLst>
          </p:cNvPr>
          <p:cNvSpPr txBox="1"/>
          <p:nvPr/>
        </p:nvSpPr>
        <p:spPr>
          <a:xfrm>
            <a:off x="4851699" y="2499267"/>
            <a:ext cx="1451094" cy="389594"/>
          </a:xfrm>
          <a:prstGeom prst="rect">
            <a:avLst/>
          </a:prstGeom>
          <a:noFill/>
        </p:spPr>
        <p:txBody>
          <a:bodyPr wrap="square" rtlCol="0">
            <a:spAutoFit/>
          </a:bodyPr>
          <a:lstStyle/>
          <a:p>
            <a:pPr algn="just">
              <a:lnSpc>
                <a:spcPct val="150000"/>
              </a:lnSpc>
            </a:pPr>
            <a:r>
              <a:rPr lang="vi-VN" sz="1500" dirty="0">
                <a:solidFill>
                  <a:srgbClr val="FF0000"/>
                </a:solidFill>
                <a:latin typeface="UTM Avo" panose="02040603050506020204" pitchFamily="18" charset="0"/>
                <a:sym typeface="Wingdings" panose="05000000000000000000" pitchFamily="2" charset="2"/>
              </a:rPr>
              <a:t>Cảm ơn cậu!</a:t>
            </a:r>
          </a:p>
        </p:txBody>
      </p:sp>
      <p:sp>
        <p:nvSpPr>
          <p:cNvPr id="38" name="TextBox 37">
            <a:extLst>
              <a:ext uri="{FF2B5EF4-FFF2-40B4-BE49-F238E27FC236}">
                <a16:creationId xmlns:a16="http://schemas.microsoft.com/office/drawing/2014/main" id="{DCD5E451-F8EA-48A4-9C9D-A5A61987F469}"/>
              </a:ext>
            </a:extLst>
          </p:cNvPr>
          <p:cNvSpPr txBox="1"/>
          <p:nvPr/>
        </p:nvSpPr>
        <p:spPr>
          <a:xfrm>
            <a:off x="621584" y="2888861"/>
            <a:ext cx="1989843" cy="1082091"/>
          </a:xfrm>
          <a:prstGeom prst="rect">
            <a:avLst/>
          </a:prstGeom>
          <a:noFill/>
        </p:spPr>
        <p:txBody>
          <a:bodyPr wrap="square" rtlCol="0">
            <a:spAutoFit/>
          </a:bodyPr>
          <a:lstStyle/>
          <a:p>
            <a:pPr algn="just">
              <a:lnSpc>
                <a:spcPct val="150000"/>
              </a:lnSpc>
            </a:pPr>
            <a:r>
              <a:rPr lang="vi-VN" sz="1500" dirty="0">
                <a:solidFill>
                  <a:srgbClr val="FF0000"/>
                </a:solidFill>
                <a:latin typeface="UTM Avo" panose="02040603050506020204" pitchFamily="18" charset="0"/>
                <a:sym typeface="Wingdings" panose="05000000000000000000" pitchFamily="2" charset="2"/>
              </a:rPr>
              <a:t>Chúc mừng cậu đã trở thành cầu thủ chính thức nhé!</a:t>
            </a:r>
          </a:p>
        </p:txBody>
      </p:sp>
    </p:spTree>
    <p:extLst>
      <p:ext uri="{BB962C8B-B14F-4D97-AF65-F5344CB8AC3E}">
        <p14:creationId xmlns:p14="http://schemas.microsoft.com/office/powerpoint/2010/main" val="519488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out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4"/>
                                        </p:tgtEl>
                                        <p:attrNameLst>
                                          <p:attrName>style.visibility</p:attrName>
                                        </p:attrNameLst>
                                      </p:cBhvr>
                                      <p:to>
                                        <p:strVal val="visible"/>
                                      </p:to>
                                    </p:set>
                                    <p:animEffect transition="in" filter="wipe(left)">
                                      <p:cBhvr>
                                        <p:cTn id="17" dur="500"/>
                                        <p:tgtEl>
                                          <p:spTgt spid="3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8"/>
                                        </p:tgtEl>
                                        <p:attrNameLst>
                                          <p:attrName>style.visibility</p:attrName>
                                        </p:attrNameLst>
                                      </p:cBhvr>
                                      <p:to>
                                        <p:strVal val="visible"/>
                                      </p:to>
                                    </p:set>
                                    <p:animEffect transition="in" filter="barn(inVertical)">
                                      <p:cBhvr>
                                        <p:cTn id="27" dur="500"/>
                                        <p:tgtEl>
                                          <p:spTgt spid="38"/>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35"/>
                                        </p:tgtEl>
                                        <p:attrNameLst>
                                          <p:attrName>style.visibility</p:attrName>
                                        </p:attrNameLst>
                                      </p:cBhvr>
                                      <p:to>
                                        <p:strVal val="visible"/>
                                      </p:to>
                                    </p:set>
                                    <p:animEffect transition="in" filter="barn(inVertical)">
                                      <p:cBhvr>
                                        <p:cTn id="32"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34" grpId="0"/>
      <p:bldP spid="35" grpId="0"/>
      <p:bldP spid="3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95E2A01A-37E7-4E49-A4B0-0BE4C4D94941}"/>
              </a:ext>
            </a:extLst>
          </p:cNvPr>
          <p:cNvGrpSpPr/>
          <p:nvPr/>
        </p:nvGrpSpPr>
        <p:grpSpPr>
          <a:xfrm>
            <a:off x="1144267" y="1390819"/>
            <a:ext cx="4405927" cy="3318271"/>
            <a:chOff x="1417547" y="1264224"/>
            <a:chExt cx="4405927" cy="3318271"/>
          </a:xfrm>
        </p:grpSpPr>
        <p:pic>
          <p:nvPicPr>
            <p:cNvPr id="12" name="Picture 11">
              <a:extLst>
                <a:ext uri="{FF2B5EF4-FFF2-40B4-BE49-F238E27FC236}">
                  <a16:creationId xmlns:a16="http://schemas.microsoft.com/office/drawing/2014/main" id="{A5687987-9381-4BDA-8E8A-5CD79A8EE47F}"/>
                </a:ext>
              </a:extLst>
            </p:cNvPr>
            <p:cNvPicPr>
              <a:picLocks noChangeAspect="1"/>
            </p:cNvPicPr>
            <p:nvPr/>
          </p:nvPicPr>
          <p:blipFill>
            <a:blip r:embed="rId2">
              <a:clrChange>
                <a:clrFrom>
                  <a:srgbClr val="F5F5F5"/>
                </a:clrFrom>
                <a:clrTo>
                  <a:srgbClr val="F5F5F5">
                    <a:alpha val="0"/>
                  </a:srgbClr>
                </a:clrTo>
              </a:clrChange>
            </a:blip>
            <a:stretch>
              <a:fillRect/>
            </a:stretch>
          </p:blipFill>
          <p:spPr>
            <a:xfrm flipH="1">
              <a:off x="1417547" y="1264224"/>
              <a:ext cx="4405927" cy="3318271"/>
            </a:xfrm>
            <a:prstGeom prst="rect">
              <a:avLst/>
            </a:prstGeom>
          </p:spPr>
        </p:pic>
        <p:sp>
          <p:nvSpPr>
            <p:cNvPr id="13" name="TextBox 12">
              <a:extLst>
                <a:ext uri="{FF2B5EF4-FFF2-40B4-BE49-F238E27FC236}">
                  <a16:creationId xmlns:a16="http://schemas.microsoft.com/office/drawing/2014/main" id="{FF041EC8-55B2-4FCF-BB45-E1C5B0EA5B49}"/>
                </a:ext>
              </a:extLst>
            </p:cNvPr>
            <p:cNvSpPr txBox="1"/>
            <p:nvPr/>
          </p:nvSpPr>
          <p:spPr>
            <a:xfrm>
              <a:off x="3064386" y="2987782"/>
              <a:ext cx="2009748" cy="976165"/>
            </a:xfrm>
            <a:prstGeom prst="rect">
              <a:avLst/>
            </a:prstGeom>
            <a:noFill/>
          </p:spPr>
          <p:txBody>
            <a:bodyPr wrap="square" rtlCol="0">
              <a:spAutoFit/>
            </a:bodyPr>
            <a:lstStyle/>
            <a:p>
              <a:pPr algn="ctr">
                <a:lnSpc>
                  <a:spcPct val="150000"/>
                </a:lnSpc>
              </a:pPr>
              <a:r>
                <a:rPr lang="vi-VN" sz="4400" b="1" dirty="0">
                  <a:solidFill>
                    <a:srgbClr val="17479D"/>
                  </a:solidFill>
                  <a:latin typeface="UTM Avo" panose="02040603050506020204" pitchFamily="18" charset="0"/>
                </a:rPr>
                <a:t>VIẾT</a:t>
              </a:r>
              <a:endParaRPr lang="en-US" sz="4400" b="1" dirty="0">
                <a:solidFill>
                  <a:srgbClr val="17479D"/>
                </a:solidFill>
                <a:latin typeface="UTM Avo" panose="02040603050506020204" pitchFamily="18" charset="0"/>
              </a:endParaRPr>
            </a:p>
          </p:txBody>
        </p:sp>
        <p:sp>
          <p:nvSpPr>
            <p:cNvPr id="14" name="TextBox 13">
              <a:extLst>
                <a:ext uri="{FF2B5EF4-FFF2-40B4-BE49-F238E27FC236}">
                  <a16:creationId xmlns:a16="http://schemas.microsoft.com/office/drawing/2014/main" id="{1572C51F-CECB-48A7-8A70-7BA2BE8A7350}"/>
                </a:ext>
              </a:extLst>
            </p:cNvPr>
            <p:cNvSpPr txBox="1"/>
            <p:nvPr/>
          </p:nvSpPr>
          <p:spPr>
            <a:xfrm>
              <a:off x="1961448" y="2608611"/>
              <a:ext cx="3041009" cy="659989"/>
            </a:xfrm>
            <a:prstGeom prst="rect">
              <a:avLst/>
            </a:prstGeom>
            <a:noFill/>
          </p:spPr>
          <p:txBody>
            <a:bodyPr wrap="square" rtlCol="0">
              <a:spAutoFit/>
            </a:bodyPr>
            <a:lstStyle/>
            <a:p>
              <a:pPr algn="ctr">
                <a:lnSpc>
                  <a:spcPct val="150000"/>
                </a:lnSpc>
              </a:pPr>
              <a:r>
                <a:rPr lang="vi-VN" sz="2800" b="1">
                  <a:solidFill>
                    <a:schemeClr val="accent1">
                      <a:lumMod val="50000"/>
                    </a:schemeClr>
                  </a:solidFill>
                  <a:latin typeface="UTM Avo" panose="02040603050506020204" pitchFamily="18" charset="0"/>
                </a:rPr>
                <a:t>TIẾT 3</a:t>
              </a:r>
              <a:endParaRPr lang="en-US" sz="2800" b="1" dirty="0">
                <a:solidFill>
                  <a:schemeClr val="accent1">
                    <a:lumMod val="50000"/>
                  </a:schemeClr>
                </a:solidFill>
                <a:latin typeface="UTM Avo" panose="02040603050506020204" pitchFamily="18" charset="0"/>
              </a:endParaRPr>
            </a:p>
          </p:txBody>
        </p:sp>
      </p:grpSp>
      <p:pic>
        <p:nvPicPr>
          <p:cNvPr id="15" name="Picture 2">
            <a:extLst>
              <a:ext uri="{FF2B5EF4-FFF2-40B4-BE49-F238E27FC236}">
                <a16:creationId xmlns:a16="http://schemas.microsoft.com/office/drawing/2014/main" id="{DB42BD70-9A17-4FEB-8463-55E3911EA577}"/>
              </a:ext>
            </a:extLst>
          </p:cNvPr>
          <p:cNvPicPr>
            <a:picLocks noChangeAspect="1" noChangeArrowheads="1"/>
          </p:cNvPicPr>
          <p:nvPr/>
        </p:nvPicPr>
        <p:blipFill>
          <a:blip r:embed="rId3">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4729177" y="3197640"/>
            <a:ext cx="1557223" cy="1557223"/>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Group 15">
            <a:extLst>
              <a:ext uri="{FF2B5EF4-FFF2-40B4-BE49-F238E27FC236}">
                <a16:creationId xmlns:a16="http://schemas.microsoft.com/office/drawing/2014/main" id="{E811E5F1-35BD-4FAB-9189-40096B063540}"/>
              </a:ext>
            </a:extLst>
          </p:cNvPr>
          <p:cNvGrpSpPr/>
          <p:nvPr/>
        </p:nvGrpSpPr>
        <p:grpSpPr>
          <a:xfrm>
            <a:off x="337443" y="434410"/>
            <a:ext cx="7214590" cy="829904"/>
            <a:chOff x="337443" y="434410"/>
            <a:chExt cx="7214590" cy="829904"/>
          </a:xfrm>
        </p:grpSpPr>
        <p:grpSp>
          <p:nvGrpSpPr>
            <p:cNvPr id="17" name="Group 16">
              <a:extLst>
                <a:ext uri="{FF2B5EF4-FFF2-40B4-BE49-F238E27FC236}">
                  <a16:creationId xmlns:a16="http://schemas.microsoft.com/office/drawing/2014/main" id="{58725EF7-5A34-4CA6-8496-3DBE858AF803}"/>
                </a:ext>
              </a:extLst>
            </p:cNvPr>
            <p:cNvGrpSpPr/>
            <p:nvPr/>
          </p:nvGrpSpPr>
          <p:grpSpPr>
            <a:xfrm>
              <a:off x="337443" y="617893"/>
              <a:ext cx="1645547" cy="646421"/>
              <a:chOff x="337443" y="617893"/>
              <a:chExt cx="1645547" cy="646421"/>
            </a:xfrm>
          </p:grpSpPr>
          <p:sp>
            <p:nvSpPr>
              <p:cNvPr id="19" name="TextBox 18">
                <a:extLst>
                  <a:ext uri="{FF2B5EF4-FFF2-40B4-BE49-F238E27FC236}">
                    <a16:creationId xmlns:a16="http://schemas.microsoft.com/office/drawing/2014/main" id="{7C6BD6C9-2CA9-437F-841F-C1BA832AA672}"/>
                  </a:ext>
                </a:extLst>
              </p:cNvPr>
              <p:cNvSpPr txBox="1"/>
              <p:nvPr/>
            </p:nvSpPr>
            <p:spPr>
              <a:xfrm>
                <a:off x="369343" y="617893"/>
                <a:ext cx="1613647" cy="646331"/>
              </a:xfrm>
              <a:prstGeom prst="rect">
                <a:avLst/>
              </a:prstGeom>
              <a:noFill/>
            </p:spPr>
            <p:txBody>
              <a:bodyPr wrap="square" rtlCol="0">
                <a:spAutoFit/>
              </a:bodyPr>
              <a:lstStyle/>
              <a:p>
                <a:r>
                  <a:rPr lang="en-US" sz="3600" dirty="0">
                    <a:solidFill>
                      <a:schemeClr val="accent1">
                        <a:lumMod val="50000"/>
                      </a:schemeClr>
                    </a:solidFill>
                    <a:latin typeface="UTM Cookies" panose="02040603050506020204" pitchFamily="18" charset="0"/>
                  </a:rPr>
                  <a:t>BÀI 8</a:t>
                </a:r>
              </a:p>
            </p:txBody>
          </p:sp>
          <p:sp>
            <p:nvSpPr>
              <p:cNvPr id="24" name="TextBox 23">
                <a:extLst>
                  <a:ext uri="{FF2B5EF4-FFF2-40B4-BE49-F238E27FC236}">
                    <a16:creationId xmlns:a16="http://schemas.microsoft.com/office/drawing/2014/main" id="{E92F494D-0867-4EF6-BA36-95FA7EF926CF}"/>
                  </a:ext>
                </a:extLst>
              </p:cNvPr>
              <p:cNvSpPr txBox="1"/>
              <p:nvPr/>
            </p:nvSpPr>
            <p:spPr>
              <a:xfrm>
                <a:off x="337443" y="617983"/>
                <a:ext cx="1613647" cy="646331"/>
              </a:xfrm>
              <a:prstGeom prst="rect">
                <a:avLst/>
              </a:prstGeom>
              <a:noFill/>
            </p:spPr>
            <p:txBody>
              <a:bodyPr wrap="square" rtlCol="0">
                <a:spAutoFit/>
              </a:bodyPr>
              <a:lstStyle/>
              <a:p>
                <a:r>
                  <a:rPr lang="en-US" sz="3600" dirty="0">
                    <a:solidFill>
                      <a:schemeClr val="accent1"/>
                    </a:solidFill>
                    <a:latin typeface="UTM Cookies" panose="02040603050506020204" pitchFamily="18" charset="0"/>
                  </a:rPr>
                  <a:t>BÀI 8</a:t>
                </a:r>
              </a:p>
            </p:txBody>
          </p:sp>
        </p:grpSp>
        <p:sp>
          <p:nvSpPr>
            <p:cNvPr id="18" name="TextBox 17">
              <a:extLst>
                <a:ext uri="{FF2B5EF4-FFF2-40B4-BE49-F238E27FC236}">
                  <a16:creationId xmlns:a16="http://schemas.microsoft.com/office/drawing/2014/main" id="{09D83D59-F84C-4DF6-BD7F-3A360B43367C}"/>
                </a:ext>
              </a:extLst>
            </p:cNvPr>
            <p:cNvSpPr txBox="1"/>
            <p:nvPr/>
          </p:nvSpPr>
          <p:spPr>
            <a:xfrm>
              <a:off x="1858288" y="434410"/>
              <a:ext cx="5693745" cy="707886"/>
            </a:xfrm>
            <a:prstGeom prst="rect">
              <a:avLst/>
            </a:prstGeom>
            <a:noFill/>
          </p:spPr>
          <p:txBody>
            <a:bodyPr wrap="square" rtlCol="0">
              <a:spAutoFit/>
            </a:bodyPr>
            <a:lstStyle/>
            <a:p>
              <a:r>
                <a:rPr lang="vi-VN" sz="4000" dirty="0">
                  <a:solidFill>
                    <a:schemeClr val="accent2"/>
                  </a:solidFill>
                  <a:latin typeface="UTM Cookies" panose="02040603050506020204" pitchFamily="18" charset="0"/>
                </a:rPr>
                <a:t>CẦU THỦ DỰ BỊ</a:t>
              </a:r>
              <a:endParaRPr lang="en-US" sz="4000" dirty="0">
                <a:solidFill>
                  <a:schemeClr val="accent2"/>
                </a:solidFill>
                <a:latin typeface="UTM Cookies" panose="02040603050506020204" pitchFamily="18" charset="0"/>
              </a:endParaRPr>
            </a:p>
          </p:txBody>
        </p:sp>
      </p:grpSp>
    </p:spTree>
    <p:extLst>
      <p:ext uri="{BB962C8B-B14F-4D97-AF65-F5344CB8AC3E}">
        <p14:creationId xmlns:p14="http://schemas.microsoft.com/office/powerpoint/2010/main" val="383932269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B305156-7455-8F4C-AA31-731375F4FEB5}"/>
              </a:ext>
            </a:extLst>
          </p:cNvPr>
          <p:cNvSpPr txBox="1"/>
          <p:nvPr/>
        </p:nvSpPr>
        <p:spPr>
          <a:xfrm>
            <a:off x="1688168" y="491298"/>
            <a:ext cx="4520127" cy="707886"/>
          </a:xfrm>
          <a:prstGeom prst="rect">
            <a:avLst/>
          </a:prstGeom>
          <a:noFill/>
        </p:spPr>
        <p:txBody>
          <a:bodyPr wrap="square" rtlCol="0">
            <a:spAutoFit/>
          </a:bodyPr>
          <a:lstStyle/>
          <a:p>
            <a:pPr algn="ctr"/>
            <a:r>
              <a:rPr lang="vi-VN" sz="4000" dirty="0">
                <a:solidFill>
                  <a:schemeClr val="accent2"/>
                </a:solidFill>
                <a:latin typeface="UTM Cookies" panose="02040603050506020204" pitchFamily="18" charset="0"/>
              </a:rPr>
              <a:t>NGHE- VIẾT</a:t>
            </a:r>
            <a:endParaRPr lang="en-US" sz="4000" dirty="0">
              <a:solidFill>
                <a:schemeClr val="accent2"/>
              </a:solidFill>
              <a:latin typeface="UTM Cookies" panose="02040603050506020204" pitchFamily="18" charset="0"/>
            </a:endParaRPr>
          </a:p>
        </p:txBody>
      </p:sp>
      <p:sp>
        <p:nvSpPr>
          <p:cNvPr id="5" name="TextBox 4">
            <a:extLst>
              <a:ext uri="{FF2B5EF4-FFF2-40B4-BE49-F238E27FC236}">
                <a16:creationId xmlns:a16="http://schemas.microsoft.com/office/drawing/2014/main" id="{9FA24853-01FC-A946-88A2-4E5CEA158308}"/>
              </a:ext>
            </a:extLst>
          </p:cNvPr>
          <p:cNvSpPr txBox="1"/>
          <p:nvPr/>
        </p:nvSpPr>
        <p:spPr>
          <a:xfrm>
            <a:off x="962749" y="2131545"/>
            <a:ext cx="6327981" cy="493148"/>
          </a:xfrm>
          <a:prstGeom prst="rect">
            <a:avLst/>
          </a:prstGeom>
          <a:noFill/>
        </p:spPr>
        <p:txBody>
          <a:bodyPr wrap="square" rtlCol="0">
            <a:spAutoFit/>
          </a:bodyPr>
          <a:lstStyle/>
          <a:p>
            <a:pPr algn="just">
              <a:lnSpc>
                <a:spcPct val="150000"/>
              </a:lnSpc>
            </a:pPr>
            <a:r>
              <a:rPr lang="vi-VN" sz="2000" b="1" dirty="0">
                <a:solidFill>
                  <a:schemeClr val="accent1">
                    <a:lumMod val="75000"/>
                  </a:schemeClr>
                </a:solidFill>
                <a:latin typeface="UTM Avo" panose="02040603050506020204" pitchFamily="18" charset="0"/>
              </a:rPr>
              <a:t>Nghe - viết “Cầu thủ dự bị”. </a:t>
            </a:r>
            <a:endParaRPr lang="vi-VN" sz="2000" dirty="0">
              <a:solidFill>
                <a:schemeClr val="accent1">
                  <a:lumMod val="75000"/>
                </a:schemeClr>
              </a:solidFill>
              <a:latin typeface="UTM Avo" panose="02040603050506020204" pitchFamily="18" charset="0"/>
            </a:endParaRPr>
          </a:p>
        </p:txBody>
      </p:sp>
      <p:pic>
        <p:nvPicPr>
          <p:cNvPr id="6" name="Picture 5">
            <a:extLst>
              <a:ext uri="{FF2B5EF4-FFF2-40B4-BE49-F238E27FC236}">
                <a16:creationId xmlns:a16="http://schemas.microsoft.com/office/drawing/2014/main" id="{48A59E4D-45DE-054A-857C-47437CB55D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3248" y="2286111"/>
            <a:ext cx="304770" cy="288000"/>
          </a:xfrm>
          <a:prstGeom prst="rect">
            <a:avLst/>
          </a:prstGeom>
        </p:spPr>
      </p:pic>
      <p:pic>
        <p:nvPicPr>
          <p:cNvPr id="7" name="Picture 6">
            <a:extLst>
              <a:ext uri="{FF2B5EF4-FFF2-40B4-BE49-F238E27FC236}">
                <a16:creationId xmlns:a16="http://schemas.microsoft.com/office/drawing/2014/main" id="{E2AA5F57-8D3B-5343-A7FB-8D8509DE1F12}"/>
              </a:ext>
            </a:extLst>
          </p:cNvPr>
          <p:cNvPicPr>
            <a:picLocks noChangeAspect="1"/>
          </p:cNvPicPr>
          <p:nvPr/>
        </p:nvPicPr>
        <p:blipFill>
          <a:blip r:embed="rId3">
            <a:duotone>
              <a:schemeClr val="accent6">
                <a:shade val="45000"/>
                <a:satMod val="135000"/>
              </a:schemeClr>
              <a:prstClr val="white"/>
            </a:duotone>
            <a:extLst>
              <a:ext uri="{BEBA8EAE-BF5A-486C-A8C5-ECC9F3942E4B}">
                <a14:imgProps xmlns:a14="http://schemas.microsoft.com/office/drawing/2010/main">
                  <a14:imgLayer r:embed="rId4">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570018" y="2956964"/>
            <a:ext cx="288000" cy="288000"/>
          </a:xfrm>
          <a:prstGeom prst="rect">
            <a:avLst/>
          </a:prstGeom>
        </p:spPr>
      </p:pic>
      <p:sp>
        <p:nvSpPr>
          <p:cNvPr id="8" name="TextBox 7">
            <a:extLst>
              <a:ext uri="{FF2B5EF4-FFF2-40B4-BE49-F238E27FC236}">
                <a16:creationId xmlns:a16="http://schemas.microsoft.com/office/drawing/2014/main" id="{6743BCB4-7CDF-1743-B06E-85D66E7CF6B8}"/>
              </a:ext>
            </a:extLst>
          </p:cNvPr>
          <p:cNvSpPr txBox="1"/>
          <p:nvPr/>
        </p:nvSpPr>
        <p:spPr>
          <a:xfrm>
            <a:off x="962749" y="2797757"/>
            <a:ext cx="6327981" cy="493148"/>
          </a:xfrm>
          <a:prstGeom prst="rect">
            <a:avLst/>
          </a:prstGeom>
          <a:noFill/>
        </p:spPr>
        <p:txBody>
          <a:bodyPr wrap="square" rtlCol="0">
            <a:spAutoFit/>
          </a:bodyPr>
          <a:lstStyle/>
          <a:p>
            <a:pPr algn="just">
              <a:lnSpc>
                <a:spcPct val="150000"/>
              </a:lnSpc>
            </a:pPr>
            <a:r>
              <a:rPr lang="vi-VN" sz="2000" b="1" dirty="0">
                <a:solidFill>
                  <a:schemeClr val="accent1">
                    <a:lumMod val="75000"/>
                  </a:schemeClr>
                </a:solidFill>
                <a:latin typeface="UTM Avo" panose="02040603050506020204" pitchFamily="18" charset="0"/>
              </a:rPr>
              <a:t>Bài tập: Tìm tên riêng viết đúng chính tả.</a:t>
            </a:r>
            <a:endParaRPr lang="vi-VN" sz="2000" dirty="0">
              <a:solidFill>
                <a:schemeClr val="accent1">
                  <a:lumMod val="75000"/>
                </a:schemeClr>
              </a:solidFill>
              <a:latin typeface="UTM Avo" panose="02040603050506020204" pitchFamily="18" charset="0"/>
            </a:endParaRPr>
          </a:p>
        </p:txBody>
      </p:sp>
      <p:sp>
        <p:nvSpPr>
          <p:cNvPr id="9" name="TextBox 8">
            <a:extLst>
              <a:ext uri="{FF2B5EF4-FFF2-40B4-BE49-F238E27FC236}">
                <a16:creationId xmlns:a16="http://schemas.microsoft.com/office/drawing/2014/main" id="{704A1E3D-E4D2-8C42-B66F-F1851A550471}"/>
              </a:ext>
            </a:extLst>
          </p:cNvPr>
          <p:cNvSpPr txBox="1"/>
          <p:nvPr/>
        </p:nvSpPr>
        <p:spPr>
          <a:xfrm>
            <a:off x="962749" y="3399949"/>
            <a:ext cx="6327981" cy="493148"/>
          </a:xfrm>
          <a:prstGeom prst="rect">
            <a:avLst/>
          </a:prstGeom>
          <a:noFill/>
        </p:spPr>
        <p:txBody>
          <a:bodyPr wrap="square" rtlCol="0">
            <a:spAutoFit/>
          </a:bodyPr>
          <a:lstStyle/>
          <a:p>
            <a:pPr algn="just">
              <a:lnSpc>
                <a:spcPct val="150000"/>
              </a:lnSpc>
            </a:pPr>
            <a:r>
              <a:rPr lang="vi-VN" sz="2000" b="1" dirty="0">
                <a:solidFill>
                  <a:schemeClr val="accent1">
                    <a:lumMod val="75000"/>
                  </a:schemeClr>
                </a:solidFill>
                <a:latin typeface="UTM Avo" panose="02040603050506020204" pitchFamily="18" charset="0"/>
              </a:rPr>
              <a:t>Bài tập: Sắp xếp tên theo bảng chữ cái.</a:t>
            </a:r>
            <a:endParaRPr lang="vi-VN" sz="2000" dirty="0">
              <a:solidFill>
                <a:schemeClr val="accent1">
                  <a:lumMod val="75000"/>
                </a:schemeClr>
              </a:solidFill>
              <a:latin typeface="UTM Avo" panose="02040603050506020204" pitchFamily="18" charset="0"/>
            </a:endParaRPr>
          </a:p>
        </p:txBody>
      </p:sp>
      <p:pic>
        <p:nvPicPr>
          <p:cNvPr id="10" name="Picture 9">
            <a:extLst>
              <a:ext uri="{FF2B5EF4-FFF2-40B4-BE49-F238E27FC236}">
                <a16:creationId xmlns:a16="http://schemas.microsoft.com/office/drawing/2014/main" id="{DF4D9C22-4E90-3C46-94B3-C5F4245B401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1720" y="3554527"/>
            <a:ext cx="288000" cy="288000"/>
          </a:xfrm>
          <a:prstGeom prst="rect">
            <a:avLst/>
          </a:prstGeom>
        </p:spPr>
      </p:pic>
      <p:pic>
        <p:nvPicPr>
          <p:cNvPr id="11" name="Picture 10">
            <a:extLst>
              <a:ext uri="{FF2B5EF4-FFF2-40B4-BE49-F238E27FC236}">
                <a16:creationId xmlns:a16="http://schemas.microsoft.com/office/drawing/2014/main" id="{8D300D4C-4F4A-4255-A476-D6F8D3FF843F}"/>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25000"/>
                    </a14:imgEffect>
                    <a14:imgEffect>
                      <a14:saturation sat="200000"/>
                    </a14:imgEffect>
                  </a14:imgLayer>
                </a14:imgProps>
              </a:ext>
            </a:extLst>
          </a:blip>
          <a:stretch>
            <a:fillRect/>
          </a:stretch>
        </p:blipFill>
        <p:spPr>
          <a:xfrm>
            <a:off x="349910" y="334923"/>
            <a:ext cx="1327499" cy="1291868"/>
          </a:xfrm>
          <a:prstGeom prst="ellipse">
            <a:avLst/>
          </a:prstGeom>
        </p:spPr>
      </p:pic>
      <p:grpSp>
        <p:nvGrpSpPr>
          <p:cNvPr id="12" name="Group 11">
            <a:extLst>
              <a:ext uri="{FF2B5EF4-FFF2-40B4-BE49-F238E27FC236}">
                <a16:creationId xmlns:a16="http://schemas.microsoft.com/office/drawing/2014/main" id="{3A19ECA6-2E6E-4136-8920-E39BB7F1BAD7}"/>
              </a:ext>
            </a:extLst>
          </p:cNvPr>
          <p:cNvGrpSpPr/>
          <p:nvPr/>
        </p:nvGrpSpPr>
        <p:grpSpPr>
          <a:xfrm>
            <a:off x="479665" y="3932992"/>
            <a:ext cx="378353" cy="584775"/>
            <a:chOff x="3383381" y="2882394"/>
            <a:chExt cx="384148" cy="641456"/>
          </a:xfrm>
        </p:grpSpPr>
        <p:sp>
          <p:nvSpPr>
            <p:cNvPr id="13" name="Oval 12">
              <a:extLst>
                <a:ext uri="{FF2B5EF4-FFF2-40B4-BE49-F238E27FC236}">
                  <a16:creationId xmlns:a16="http://schemas.microsoft.com/office/drawing/2014/main" id="{47637FDE-B371-4439-9FA5-3D85B16665F8}"/>
                </a:ext>
              </a:extLst>
            </p:cNvPr>
            <p:cNvSpPr/>
            <p:nvPr/>
          </p:nvSpPr>
          <p:spPr>
            <a:xfrm>
              <a:off x="3445636" y="3057837"/>
              <a:ext cx="321893" cy="321893"/>
            </a:xfrm>
            <a:prstGeom prst="ellipse">
              <a:avLst/>
            </a:prstGeom>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VN" sz="3200" i="1" dirty="0">
                <a:solidFill>
                  <a:schemeClr val="accent2"/>
                </a:solidFill>
                <a:latin typeface="UTM Charlotte" panose="02040603050506020204" pitchFamily="18" charset="0"/>
              </a:endParaRPr>
            </a:p>
          </p:txBody>
        </p:sp>
        <p:sp>
          <p:nvSpPr>
            <p:cNvPr id="14" name="Rectangle 13">
              <a:extLst>
                <a:ext uri="{FF2B5EF4-FFF2-40B4-BE49-F238E27FC236}">
                  <a16:creationId xmlns:a16="http://schemas.microsoft.com/office/drawing/2014/main" id="{70A122BC-85CE-40B2-81D8-DF94485421D4}"/>
                </a:ext>
              </a:extLst>
            </p:cNvPr>
            <p:cNvSpPr/>
            <p:nvPr/>
          </p:nvSpPr>
          <p:spPr>
            <a:xfrm rot="21163024">
              <a:off x="3383381" y="2882394"/>
              <a:ext cx="356760" cy="641456"/>
            </a:xfrm>
            <a:prstGeom prst="rect">
              <a:avLst/>
            </a:prstGeom>
          </p:spPr>
          <p:txBody>
            <a:bodyPr wrap="none">
              <a:spAutoFit/>
            </a:bodyPr>
            <a:lstStyle/>
            <a:p>
              <a:pPr algn="ctr"/>
              <a:r>
                <a:rPr lang="en-VN" sz="3200" b="1" i="1" dirty="0">
                  <a:solidFill>
                    <a:schemeClr val="accent2"/>
                  </a:solidFill>
                  <a:latin typeface="UTM Charlotte" panose="02040603050506020204" pitchFamily="18" charset="0"/>
                </a:rPr>
                <a:t>4</a:t>
              </a:r>
            </a:p>
          </p:txBody>
        </p:sp>
      </p:grpSp>
      <p:sp>
        <p:nvSpPr>
          <p:cNvPr id="15" name="TextBox 14">
            <a:extLst>
              <a:ext uri="{FF2B5EF4-FFF2-40B4-BE49-F238E27FC236}">
                <a16:creationId xmlns:a16="http://schemas.microsoft.com/office/drawing/2014/main" id="{D717AF8D-90E2-40AC-8251-9DAAD1F7290F}"/>
              </a:ext>
            </a:extLst>
          </p:cNvPr>
          <p:cNvSpPr txBox="1"/>
          <p:nvPr/>
        </p:nvSpPr>
        <p:spPr>
          <a:xfrm>
            <a:off x="962749" y="3970164"/>
            <a:ext cx="6327981" cy="493148"/>
          </a:xfrm>
          <a:prstGeom prst="rect">
            <a:avLst/>
          </a:prstGeom>
          <a:noFill/>
        </p:spPr>
        <p:txBody>
          <a:bodyPr wrap="square" rtlCol="0">
            <a:spAutoFit/>
          </a:bodyPr>
          <a:lstStyle/>
          <a:p>
            <a:pPr algn="just">
              <a:lnSpc>
                <a:spcPct val="150000"/>
              </a:lnSpc>
            </a:pPr>
            <a:r>
              <a:rPr lang="vi-VN" sz="2000" b="1" dirty="0">
                <a:solidFill>
                  <a:schemeClr val="accent1">
                    <a:lumMod val="75000"/>
                  </a:schemeClr>
                </a:solidFill>
                <a:latin typeface="UTM Avo" panose="02040603050506020204" pitchFamily="18" charset="0"/>
              </a:rPr>
              <a:t>Bài tập: Viết họ và tên.</a:t>
            </a:r>
            <a:endParaRPr lang="vi-VN" sz="2000" dirty="0">
              <a:solidFill>
                <a:schemeClr val="accent1">
                  <a:lumMod val="75000"/>
                </a:schemeClr>
              </a:solidFill>
              <a:latin typeface="UTM Avo" panose="02040603050506020204" pitchFamily="18" charset="0"/>
            </a:endParaRPr>
          </a:p>
        </p:txBody>
      </p:sp>
    </p:spTree>
    <p:extLst>
      <p:ext uri="{BB962C8B-B14F-4D97-AF65-F5344CB8AC3E}">
        <p14:creationId xmlns:p14="http://schemas.microsoft.com/office/powerpoint/2010/main" val="1384835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22" presetClass="entr" presetSubtype="8"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wipe(left)">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childTnLst>
                                </p:cTn>
                              </p:par>
                              <p:par>
                                <p:cTn id="14" presetID="22" presetClass="entr" presetSubtype="8"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left)">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22" presetClass="entr" presetSubtype="8"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left)">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12"/>
                                        </p:tgtEl>
                                        <p:attrNameLst>
                                          <p:attrName>style.visibility</p:attrName>
                                        </p:attrNameLst>
                                      </p:cBhvr>
                                      <p:to>
                                        <p:strVal val="visible"/>
                                      </p:to>
                                    </p:set>
                                    <p:anim calcmode="lin" valueType="num">
                                      <p:cBhvr>
                                        <p:cTn id="28" dur="500" fill="hold"/>
                                        <p:tgtEl>
                                          <p:spTgt spid="12"/>
                                        </p:tgtEl>
                                        <p:attrNameLst>
                                          <p:attrName>ppt_w</p:attrName>
                                        </p:attrNameLst>
                                      </p:cBhvr>
                                      <p:tavLst>
                                        <p:tav tm="0">
                                          <p:val>
                                            <p:fltVal val="0"/>
                                          </p:val>
                                        </p:tav>
                                        <p:tav tm="100000">
                                          <p:val>
                                            <p:strVal val="#ppt_w"/>
                                          </p:val>
                                        </p:tav>
                                      </p:tavLst>
                                    </p:anim>
                                    <p:anim calcmode="lin" valueType="num">
                                      <p:cBhvr>
                                        <p:cTn id="29" dur="500" fill="hold"/>
                                        <p:tgtEl>
                                          <p:spTgt spid="12"/>
                                        </p:tgtEl>
                                        <p:attrNameLst>
                                          <p:attrName>ppt_h</p:attrName>
                                        </p:attrNameLst>
                                      </p:cBhvr>
                                      <p:tavLst>
                                        <p:tav tm="0">
                                          <p:val>
                                            <p:fltVal val="0"/>
                                          </p:val>
                                        </p:tav>
                                        <p:tav tm="100000">
                                          <p:val>
                                            <p:strVal val="#ppt_h"/>
                                          </p:val>
                                        </p:tav>
                                      </p:tavLst>
                                    </p:anim>
                                    <p:animEffect transition="in" filter="fade">
                                      <p:cBhvr>
                                        <p:cTn id="30" dur="500"/>
                                        <p:tgtEl>
                                          <p:spTgt spid="12"/>
                                        </p:tgtEl>
                                      </p:cBhvr>
                                    </p:animEffect>
                                  </p:childTnLst>
                                </p:cTn>
                              </p:par>
                              <p:par>
                                <p:cTn id="31" presetID="22" presetClass="entr" presetSubtype="8" fill="hold" grpId="0" nodeType="with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wipe(left)">
                                      <p:cBhvr>
                                        <p:cTn id="3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9" grpId="0"/>
      <p:bldP spid="1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D28C91B-781E-46CB-A3D6-A2C9FB150D3C}"/>
              </a:ext>
            </a:extLst>
          </p:cNvPr>
          <p:cNvSpPr txBox="1"/>
          <p:nvPr/>
        </p:nvSpPr>
        <p:spPr>
          <a:xfrm>
            <a:off x="866792" y="463535"/>
            <a:ext cx="5311568" cy="453907"/>
          </a:xfrm>
          <a:prstGeom prst="rect">
            <a:avLst/>
          </a:prstGeom>
          <a:noFill/>
        </p:spPr>
        <p:txBody>
          <a:bodyPr wrap="square" rtlCol="0">
            <a:spAutoFit/>
          </a:bodyPr>
          <a:lstStyle/>
          <a:p>
            <a:pPr algn="just">
              <a:lnSpc>
                <a:spcPct val="150000"/>
              </a:lnSpc>
            </a:pPr>
            <a:r>
              <a:rPr lang="vi-VN" sz="1800" b="1" dirty="0">
                <a:solidFill>
                  <a:srgbClr val="17479D"/>
                </a:solidFill>
                <a:latin typeface="UTM Avo" panose="02040603050506020204" pitchFamily="18" charset="0"/>
              </a:rPr>
              <a:t>Nghe – viết</a:t>
            </a:r>
          </a:p>
        </p:txBody>
      </p:sp>
      <p:pic>
        <p:nvPicPr>
          <p:cNvPr id="7" name="Picture 6">
            <a:extLst>
              <a:ext uri="{FF2B5EF4-FFF2-40B4-BE49-F238E27FC236}">
                <a16:creationId xmlns:a16="http://schemas.microsoft.com/office/drawing/2014/main" id="{C356C5DD-D47A-4350-9D84-1767FF8B42B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2022" y="551517"/>
            <a:ext cx="304770" cy="288000"/>
          </a:xfrm>
          <a:prstGeom prst="rect">
            <a:avLst/>
          </a:prstGeom>
        </p:spPr>
      </p:pic>
      <p:grpSp>
        <p:nvGrpSpPr>
          <p:cNvPr id="9" name="Group 8">
            <a:extLst>
              <a:ext uri="{FF2B5EF4-FFF2-40B4-BE49-F238E27FC236}">
                <a16:creationId xmlns:a16="http://schemas.microsoft.com/office/drawing/2014/main" id="{0BA885E3-A6B7-4C37-B1AD-5C339FD900C4}"/>
              </a:ext>
            </a:extLst>
          </p:cNvPr>
          <p:cNvGrpSpPr/>
          <p:nvPr/>
        </p:nvGrpSpPr>
        <p:grpSpPr>
          <a:xfrm>
            <a:off x="562022" y="1274078"/>
            <a:ext cx="5733956" cy="2595343"/>
            <a:chOff x="562022" y="933164"/>
            <a:chExt cx="5733956" cy="2595343"/>
          </a:xfrm>
        </p:grpSpPr>
        <p:sp>
          <p:nvSpPr>
            <p:cNvPr id="3" name="TextBox 2">
              <a:extLst>
                <a:ext uri="{FF2B5EF4-FFF2-40B4-BE49-F238E27FC236}">
                  <a16:creationId xmlns:a16="http://schemas.microsoft.com/office/drawing/2014/main" id="{4D8875ED-3938-441A-9D02-0AC98736AC87}"/>
                </a:ext>
              </a:extLst>
            </p:cNvPr>
            <p:cNvSpPr txBox="1"/>
            <p:nvPr/>
          </p:nvSpPr>
          <p:spPr>
            <a:xfrm>
              <a:off x="2503777" y="933164"/>
              <a:ext cx="1889704" cy="453907"/>
            </a:xfrm>
            <a:prstGeom prst="rect">
              <a:avLst/>
            </a:prstGeom>
            <a:noFill/>
          </p:spPr>
          <p:txBody>
            <a:bodyPr wrap="square" rtlCol="0">
              <a:spAutoFit/>
            </a:bodyPr>
            <a:lstStyle/>
            <a:p>
              <a:pPr algn="ctr">
                <a:lnSpc>
                  <a:spcPct val="150000"/>
                </a:lnSpc>
              </a:pPr>
              <a:r>
                <a:rPr lang="vi-VN" sz="1800" b="1" dirty="0">
                  <a:latin typeface="UTM Avo" panose="02040603050506020204" pitchFamily="18" charset="0"/>
                </a:rPr>
                <a:t>Cầu thủ dự bị</a:t>
              </a:r>
              <a:endParaRPr lang="en-US" sz="1800" b="1" dirty="0">
                <a:latin typeface="UTM Avo" panose="02040603050506020204" pitchFamily="18" charset="0"/>
              </a:endParaRPr>
            </a:p>
          </p:txBody>
        </p:sp>
        <p:sp>
          <p:nvSpPr>
            <p:cNvPr id="4" name="TextBox 3">
              <a:extLst>
                <a:ext uri="{FF2B5EF4-FFF2-40B4-BE49-F238E27FC236}">
                  <a16:creationId xmlns:a16="http://schemas.microsoft.com/office/drawing/2014/main" id="{A820C152-58A6-4198-823D-FE2467338AFE}"/>
                </a:ext>
              </a:extLst>
            </p:cNvPr>
            <p:cNvSpPr txBox="1"/>
            <p:nvPr/>
          </p:nvSpPr>
          <p:spPr>
            <a:xfrm>
              <a:off x="562022" y="1311765"/>
              <a:ext cx="5656613" cy="2111027"/>
            </a:xfrm>
            <a:prstGeom prst="rect">
              <a:avLst/>
            </a:prstGeom>
            <a:noFill/>
          </p:spPr>
          <p:txBody>
            <a:bodyPr wrap="square" rtlCol="0">
              <a:spAutoFit/>
            </a:bodyPr>
            <a:lstStyle/>
            <a:p>
              <a:pPr algn="just">
                <a:lnSpc>
                  <a:spcPct val="150000"/>
                </a:lnSpc>
              </a:pPr>
              <a:r>
                <a:rPr lang="vi-VN" sz="1800" dirty="0">
                  <a:latin typeface="UTM Avo" panose="02040603050506020204" pitchFamily="18" charset="0"/>
                </a:rPr>
                <a:t>     Hằng ngày, gấu đến sân bóng từ sớm để luyện tập. Gấu đá bóng ra xa, chạy đi nhặt rồi đá vào gôn, đá đi đá lại,... Cứ thế, gấu đá bóng ngày càng giỏi. Các bạn đều muốn rủ gấu về đội của mình.</a:t>
              </a:r>
              <a:endParaRPr lang="en-US" sz="1800" dirty="0">
                <a:latin typeface="UTM Avo" panose="02040603050506020204" pitchFamily="18" charset="0"/>
              </a:endParaRPr>
            </a:p>
          </p:txBody>
        </p:sp>
        <p:sp>
          <p:nvSpPr>
            <p:cNvPr id="8" name="Rectangle 7">
              <a:extLst>
                <a:ext uri="{FF2B5EF4-FFF2-40B4-BE49-F238E27FC236}">
                  <a16:creationId xmlns:a16="http://schemas.microsoft.com/office/drawing/2014/main" id="{3B7E8425-6B0F-453A-BDBC-3E061879740B}"/>
                </a:ext>
              </a:extLst>
            </p:cNvPr>
            <p:cNvSpPr/>
            <p:nvPr/>
          </p:nvSpPr>
          <p:spPr>
            <a:xfrm>
              <a:off x="562022" y="957429"/>
              <a:ext cx="5733956" cy="2571078"/>
            </a:xfrm>
            <a:prstGeom prst="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cxnSp>
        <p:nvCxnSpPr>
          <p:cNvPr id="14" name="Straight Connector 13">
            <a:extLst>
              <a:ext uri="{FF2B5EF4-FFF2-40B4-BE49-F238E27FC236}">
                <a16:creationId xmlns:a16="http://schemas.microsoft.com/office/drawing/2014/main" id="{A2A636B5-492F-4909-8310-DE9F5CECEFCF}"/>
              </a:ext>
            </a:extLst>
          </p:cNvPr>
          <p:cNvCxnSpPr/>
          <p:nvPr/>
        </p:nvCxnSpPr>
        <p:spPr>
          <a:xfrm>
            <a:off x="649859" y="2485016"/>
            <a:ext cx="1071362"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14EF373-8D70-44A3-8AFE-7870796B70B2}"/>
              </a:ext>
            </a:extLst>
          </p:cNvPr>
          <p:cNvCxnSpPr>
            <a:cxnSpLocks/>
          </p:cNvCxnSpPr>
          <p:nvPr/>
        </p:nvCxnSpPr>
        <p:spPr>
          <a:xfrm>
            <a:off x="3051443" y="2906356"/>
            <a:ext cx="627674"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9C9F0ECC-DF1F-4C62-92A8-8A7A69A262ED}"/>
              </a:ext>
            </a:extLst>
          </p:cNvPr>
          <p:cNvCxnSpPr>
            <a:cxnSpLocks/>
          </p:cNvCxnSpPr>
          <p:nvPr/>
        </p:nvCxnSpPr>
        <p:spPr>
          <a:xfrm>
            <a:off x="4968935" y="3327696"/>
            <a:ext cx="302314"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sp>
        <p:nvSpPr>
          <p:cNvPr id="19" name="Oval 18">
            <a:extLst>
              <a:ext uri="{FF2B5EF4-FFF2-40B4-BE49-F238E27FC236}">
                <a16:creationId xmlns:a16="http://schemas.microsoft.com/office/drawing/2014/main" id="{36363856-3567-4A1F-9A22-68AF89CB513B}"/>
              </a:ext>
            </a:extLst>
          </p:cNvPr>
          <p:cNvSpPr/>
          <p:nvPr/>
        </p:nvSpPr>
        <p:spPr>
          <a:xfrm>
            <a:off x="888308" y="1727985"/>
            <a:ext cx="284276" cy="453903"/>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0" name="Oval 19">
            <a:extLst>
              <a:ext uri="{FF2B5EF4-FFF2-40B4-BE49-F238E27FC236}">
                <a16:creationId xmlns:a16="http://schemas.microsoft.com/office/drawing/2014/main" id="{26C34E61-3743-42DD-9E82-9C017BF8E9C9}"/>
              </a:ext>
            </a:extLst>
          </p:cNvPr>
          <p:cNvSpPr/>
          <p:nvPr/>
        </p:nvSpPr>
        <p:spPr>
          <a:xfrm>
            <a:off x="2580876" y="1320012"/>
            <a:ext cx="284276" cy="453903"/>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1" name="Oval 20">
            <a:extLst>
              <a:ext uri="{FF2B5EF4-FFF2-40B4-BE49-F238E27FC236}">
                <a16:creationId xmlns:a16="http://schemas.microsoft.com/office/drawing/2014/main" id="{A4D85D37-1F36-4B33-A62E-7DC6A959B3B2}"/>
              </a:ext>
            </a:extLst>
          </p:cNvPr>
          <p:cNvSpPr/>
          <p:nvPr/>
        </p:nvSpPr>
        <p:spPr>
          <a:xfrm>
            <a:off x="1809058" y="2117363"/>
            <a:ext cx="284276" cy="453903"/>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3" name="Oval 22">
            <a:extLst>
              <a:ext uri="{FF2B5EF4-FFF2-40B4-BE49-F238E27FC236}">
                <a16:creationId xmlns:a16="http://schemas.microsoft.com/office/drawing/2014/main" id="{170E75A1-2DC3-4486-8F07-4F7A7658B217}"/>
              </a:ext>
            </a:extLst>
          </p:cNvPr>
          <p:cNvSpPr/>
          <p:nvPr/>
        </p:nvSpPr>
        <p:spPr>
          <a:xfrm>
            <a:off x="3679117" y="2520941"/>
            <a:ext cx="284276" cy="453903"/>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4" name="Oval 23">
            <a:extLst>
              <a:ext uri="{FF2B5EF4-FFF2-40B4-BE49-F238E27FC236}">
                <a16:creationId xmlns:a16="http://schemas.microsoft.com/office/drawing/2014/main" id="{F3D4560E-7A61-4A49-A280-E73F29E2AC97}"/>
              </a:ext>
            </a:extLst>
          </p:cNvPr>
          <p:cNvSpPr/>
          <p:nvPr/>
        </p:nvSpPr>
        <p:spPr>
          <a:xfrm>
            <a:off x="2503777" y="2931454"/>
            <a:ext cx="284276" cy="453903"/>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922222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barn(inVertical)">
                                      <p:cBhvr>
                                        <p:cTn id="20" dur="500"/>
                                        <p:tgtEl>
                                          <p:spTgt spid="14"/>
                                        </p:tgtEl>
                                      </p:cBhvr>
                                    </p:animEffect>
                                  </p:childTnLst>
                                </p:cTn>
                              </p:par>
                              <p:par>
                                <p:cTn id="21" presetID="16" presetClass="entr" presetSubtype="21"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barn(inVertical)">
                                      <p:cBhvr>
                                        <p:cTn id="23" dur="500"/>
                                        <p:tgtEl>
                                          <p:spTgt spid="15"/>
                                        </p:tgtEl>
                                      </p:cBhvr>
                                    </p:animEffect>
                                  </p:childTnLst>
                                </p:cTn>
                              </p:par>
                              <p:par>
                                <p:cTn id="24" presetID="16" presetClass="entr" presetSubtype="21" fill="hold" nodeType="with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barn(inVertical)">
                                      <p:cBhvr>
                                        <p:cTn id="26" dur="500"/>
                                        <p:tgtEl>
                                          <p:spTgt spid="17"/>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500" fill="hold"/>
                                        <p:tgtEl>
                                          <p:spTgt spid="24"/>
                                        </p:tgtEl>
                                        <p:attrNameLst>
                                          <p:attrName>ppt_w</p:attrName>
                                        </p:attrNameLst>
                                      </p:cBhvr>
                                      <p:tavLst>
                                        <p:tav tm="0">
                                          <p:val>
                                            <p:fltVal val="0"/>
                                          </p:val>
                                        </p:tav>
                                        <p:tav tm="100000">
                                          <p:val>
                                            <p:strVal val="#ppt_w"/>
                                          </p:val>
                                        </p:tav>
                                      </p:tavLst>
                                    </p:anim>
                                    <p:anim calcmode="lin" valueType="num">
                                      <p:cBhvr>
                                        <p:cTn id="32" dur="500" fill="hold"/>
                                        <p:tgtEl>
                                          <p:spTgt spid="24"/>
                                        </p:tgtEl>
                                        <p:attrNameLst>
                                          <p:attrName>ppt_h</p:attrName>
                                        </p:attrNameLst>
                                      </p:cBhvr>
                                      <p:tavLst>
                                        <p:tav tm="0">
                                          <p:val>
                                            <p:fltVal val="0"/>
                                          </p:val>
                                        </p:tav>
                                        <p:tav tm="100000">
                                          <p:val>
                                            <p:strVal val="#ppt_h"/>
                                          </p:val>
                                        </p:tav>
                                      </p:tavLst>
                                    </p:anim>
                                    <p:animEffect transition="in" filter="fade">
                                      <p:cBhvr>
                                        <p:cTn id="33" dur="500"/>
                                        <p:tgtEl>
                                          <p:spTgt spid="24"/>
                                        </p:tgtEl>
                                      </p:cBhvr>
                                    </p:animEffect>
                                  </p:childTnLst>
                                </p:cTn>
                              </p:par>
                              <p:par>
                                <p:cTn id="34" presetID="53" presetClass="entr" presetSubtype="16" fill="hold" grpId="0" nodeType="withEffect">
                                  <p:stCondLst>
                                    <p:cond delay="0"/>
                                  </p:stCondLst>
                                  <p:childTnLst>
                                    <p:set>
                                      <p:cBhvr>
                                        <p:cTn id="35" dur="1" fill="hold">
                                          <p:stCondLst>
                                            <p:cond delay="0"/>
                                          </p:stCondLst>
                                        </p:cTn>
                                        <p:tgtEl>
                                          <p:spTgt spid="19"/>
                                        </p:tgtEl>
                                        <p:attrNameLst>
                                          <p:attrName>style.visibility</p:attrName>
                                        </p:attrNameLst>
                                      </p:cBhvr>
                                      <p:to>
                                        <p:strVal val="visible"/>
                                      </p:to>
                                    </p:set>
                                    <p:anim calcmode="lin" valueType="num">
                                      <p:cBhvr>
                                        <p:cTn id="36" dur="500" fill="hold"/>
                                        <p:tgtEl>
                                          <p:spTgt spid="19"/>
                                        </p:tgtEl>
                                        <p:attrNameLst>
                                          <p:attrName>ppt_w</p:attrName>
                                        </p:attrNameLst>
                                      </p:cBhvr>
                                      <p:tavLst>
                                        <p:tav tm="0">
                                          <p:val>
                                            <p:fltVal val="0"/>
                                          </p:val>
                                        </p:tav>
                                        <p:tav tm="100000">
                                          <p:val>
                                            <p:strVal val="#ppt_w"/>
                                          </p:val>
                                        </p:tav>
                                      </p:tavLst>
                                    </p:anim>
                                    <p:anim calcmode="lin" valueType="num">
                                      <p:cBhvr>
                                        <p:cTn id="37" dur="500" fill="hold"/>
                                        <p:tgtEl>
                                          <p:spTgt spid="19"/>
                                        </p:tgtEl>
                                        <p:attrNameLst>
                                          <p:attrName>ppt_h</p:attrName>
                                        </p:attrNameLst>
                                      </p:cBhvr>
                                      <p:tavLst>
                                        <p:tav tm="0">
                                          <p:val>
                                            <p:fltVal val="0"/>
                                          </p:val>
                                        </p:tav>
                                        <p:tav tm="100000">
                                          <p:val>
                                            <p:strVal val="#ppt_h"/>
                                          </p:val>
                                        </p:tav>
                                      </p:tavLst>
                                    </p:anim>
                                    <p:animEffect transition="in" filter="fade">
                                      <p:cBhvr>
                                        <p:cTn id="38" dur="500"/>
                                        <p:tgtEl>
                                          <p:spTgt spid="19"/>
                                        </p:tgtEl>
                                      </p:cBhvr>
                                    </p:animEffect>
                                  </p:childTnLst>
                                </p:cTn>
                              </p:par>
                              <p:par>
                                <p:cTn id="39" presetID="53" presetClass="entr" presetSubtype="16" fill="hold" grpId="0" nodeType="withEffect">
                                  <p:stCondLst>
                                    <p:cond delay="0"/>
                                  </p:stCondLst>
                                  <p:childTnLst>
                                    <p:set>
                                      <p:cBhvr>
                                        <p:cTn id="40" dur="1" fill="hold">
                                          <p:stCondLst>
                                            <p:cond delay="0"/>
                                          </p:stCondLst>
                                        </p:cTn>
                                        <p:tgtEl>
                                          <p:spTgt spid="21"/>
                                        </p:tgtEl>
                                        <p:attrNameLst>
                                          <p:attrName>style.visibility</p:attrName>
                                        </p:attrNameLst>
                                      </p:cBhvr>
                                      <p:to>
                                        <p:strVal val="visible"/>
                                      </p:to>
                                    </p:set>
                                    <p:anim calcmode="lin" valueType="num">
                                      <p:cBhvr>
                                        <p:cTn id="41" dur="500" fill="hold"/>
                                        <p:tgtEl>
                                          <p:spTgt spid="21"/>
                                        </p:tgtEl>
                                        <p:attrNameLst>
                                          <p:attrName>ppt_w</p:attrName>
                                        </p:attrNameLst>
                                      </p:cBhvr>
                                      <p:tavLst>
                                        <p:tav tm="0">
                                          <p:val>
                                            <p:fltVal val="0"/>
                                          </p:val>
                                        </p:tav>
                                        <p:tav tm="100000">
                                          <p:val>
                                            <p:strVal val="#ppt_w"/>
                                          </p:val>
                                        </p:tav>
                                      </p:tavLst>
                                    </p:anim>
                                    <p:anim calcmode="lin" valueType="num">
                                      <p:cBhvr>
                                        <p:cTn id="42" dur="500" fill="hold"/>
                                        <p:tgtEl>
                                          <p:spTgt spid="21"/>
                                        </p:tgtEl>
                                        <p:attrNameLst>
                                          <p:attrName>ppt_h</p:attrName>
                                        </p:attrNameLst>
                                      </p:cBhvr>
                                      <p:tavLst>
                                        <p:tav tm="0">
                                          <p:val>
                                            <p:fltVal val="0"/>
                                          </p:val>
                                        </p:tav>
                                        <p:tav tm="100000">
                                          <p:val>
                                            <p:strVal val="#ppt_h"/>
                                          </p:val>
                                        </p:tav>
                                      </p:tavLst>
                                    </p:anim>
                                    <p:animEffect transition="in" filter="fade">
                                      <p:cBhvr>
                                        <p:cTn id="43" dur="500"/>
                                        <p:tgtEl>
                                          <p:spTgt spid="21"/>
                                        </p:tgtEl>
                                      </p:cBhvr>
                                    </p:animEffect>
                                  </p:childTnLst>
                                </p:cTn>
                              </p:par>
                              <p:par>
                                <p:cTn id="44" presetID="53" presetClass="entr" presetSubtype="16" fill="hold" grpId="0" nodeType="withEffect">
                                  <p:stCondLst>
                                    <p:cond delay="0"/>
                                  </p:stCondLst>
                                  <p:childTnLst>
                                    <p:set>
                                      <p:cBhvr>
                                        <p:cTn id="45" dur="1" fill="hold">
                                          <p:stCondLst>
                                            <p:cond delay="0"/>
                                          </p:stCondLst>
                                        </p:cTn>
                                        <p:tgtEl>
                                          <p:spTgt spid="20"/>
                                        </p:tgtEl>
                                        <p:attrNameLst>
                                          <p:attrName>style.visibility</p:attrName>
                                        </p:attrNameLst>
                                      </p:cBhvr>
                                      <p:to>
                                        <p:strVal val="visible"/>
                                      </p:to>
                                    </p:set>
                                    <p:anim calcmode="lin" valueType="num">
                                      <p:cBhvr>
                                        <p:cTn id="46" dur="500" fill="hold"/>
                                        <p:tgtEl>
                                          <p:spTgt spid="20"/>
                                        </p:tgtEl>
                                        <p:attrNameLst>
                                          <p:attrName>ppt_w</p:attrName>
                                        </p:attrNameLst>
                                      </p:cBhvr>
                                      <p:tavLst>
                                        <p:tav tm="0">
                                          <p:val>
                                            <p:fltVal val="0"/>
                                          </p:val>
                                        </p:tav>
                                        <p:tav tm="100000">
                                          <p:val>
                                            <p:strVal val="#ppt_w"/>
                                          </p:val>
                                        </p:tav>
                                      </p:tavLst>
                                    </p:anim>
                                    <p:anim calcmode="lin" valueType="num">
                                      <p:cBhvr>
                                        <p:cTn id="47" dur="500" fill="hold"/>
                                        <p:tgtEl>
                                          <p:spTgt spid="20"/>
                                        </p:tgtEl>
                                        <p:attrNameLst>
                                          <p:attrName>ppt_h</p:attrName>
                                        </p:attrNameLst>
                                      </p:cBhvr>
                                      <p:tavLst>
                                        <p:tav tm="0">
                                          <p:val>
                                            <p:fltVal val="0"/>
                                          </p:val>
                                        </p:tav>
                                        <p:tav tm="100000">
                                          <p:val>
                                            <p:strVal val="#ppt_h"/>
                                          </p:val>
                                        </p:tav>
                                      </p:tavLst>
                                    </p:anim>
                                    <p:animEffect transition="in" filter="fade">
                                      <p:cBhvr>
                                        <p:cTn id="48" dur="500"/>
                                        <p:tgtEl>
                                          <p:spTgt spid="20"/>
                                        </p:tgtEl>
                                      </p:cBhvr>
                                    </p:animEffect>
                                  </p:childTnLst>
                                </p:cTn>
                              </p:par>
                              <p:par>
                                <p:cTn id="49" presetID="53" presetClass="entr" presetSubtype="16" fill="hold" grpId="0" nodeType="withEffect">
                                  <p:stCondLst>
                                    <p:cond delay="0"/>
                                  </p:stCondLst>
                                  <p:childTnLst>
                                    <p:set>
                                      <p:cBhvr>
                                        <p:cTn id="50" dur="1" fill="hold">
                                          <p:stCondLst>
                                            <p:cond delay="0"/>
                                          </p:stCondLst>
                                        </p:cTn>
                                        <p:tgtEl>
                                          <p:spTgt spid="23"/>
                                        </p:tgtEl>
                                        <p:attrNameLst>
                                          <p:attrName>style.visibility</p:attrName>
                                        </p:attrNameLst>
                                      </p:cBhvr>
                                      <p:to>
                                        <p:strVal val="visible"/>
                                      </p:to>
                                    </p:set>
                                    <p:anim calcmode="lin" valueType="num">
                                      <p:cBhvr>
                                        <p:cTn id="51" dur="500" fill="hold"/>
                                        <p:tgtEl>
                                          <p:spTgt spid="23"/>
                                        </p:tgtEl>
                                        <p:attrNameLst>
                                          <p:attrName>ppt_w</p:attrName>
                                        </p:attrNameLst>
                                      </p:cBhvr>
                                      <p:tavLst>
                                        <p:tav tm="0">
                                          <p:val>
                                            <p:fltVal val="0"/>
                                          </p:val>
                                        </p:tav>
                                        <p:tav tm="100000">
                                          <p:val>
                                            <p:strVal val="#ppt_w"/>
                                          </p:val>
                                        </p:tav>
                                      </p:tavLst>
                                    </p:anim>
                                    <p:anim calcmode="lin" valueType="num">
                                      <p:cBhvr>
                                        <p:cTn id="52" dur="500" fill="hold"/>
                                        <p:tgtEl>
                                          <p:spTgt spid="23"/>
                                        </p:tgtEl>
                                        <p:attrNameLst>
                                          <p:attrName>ppt_h</p:attrName>
                                        </p:attrNameLst>
                                      </p:cBhvr>
                                      <p:tavLst>
                                        <p:tav tm="0">
                                          <p:val>
                                            <p:fltVal val="0"/>
                                          </p:val>
                                        </p:tav>
                                        <p:tav tm="100000">
                                          <p:val>
                                            <p:strVal val="#ppt_h"/>
                                          </p:val>
                                        </p:tav>
                                      </p:tavLst>
                                    </p:anim>
                                    <p:animEffect transition="in" filter="fade">
                                      <p:cBhvr>
                                        <p:cTn id="5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9" grpId="0" animBg="1"/>
      <p:bldP spid="20" grpId="0" animBg="1"/>
      <p:bldP spid="21" grpId="0" animBg="1"/>
      <p:bldP spid="23" grpId="0" animBg="1"/>
      <p:bldP spid="2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68AC771-11AC-400E-96E2-B494D9CA0570}"/>
              </a:ext>
            </a:extLst>
          </p:cNvPr>
          <p:cNvGrpSpPr/>
          <p:nvPr/>
        </p:nvGrpSpPr>
        <p:grpSpPr>
          <a:xfrm>
            <a:off x="1144267" y="1390819"/>
            <a:ext cx="4405927" cy="3318271"/>
            <a:chOff x="1417547" y="1264224"/>
            <a:chExt cx="4405927" cy="3318271"/>
          </a:xfrm>
        </p:grpSpPr>
        <p:pic>
          <p:nvPicPr>
            <p:cNvPr id="3" name="Picture 2">
              <a:extLst>
                <a:ext uri="{FF2B5EF4-FFF2-40B4-BE49-F238E27FC236}">
                  <a16:creationId xmlns:a16="http://schemas.microsoft.com/office/drawing/2014/main" id="{CF86228A-6437-445F-B487-0BD01EAFDA14}"/>
                </a:ext>
              </a:extLst>
            </p:cNvPr>
            <p:cNvPicPr>
              <a:picLocks noChangeAspect="1"/>
            </p:cNvPicPr>
            <p:nvPr/>
          </p:nvPicPr>
          <p:blipFill>
            <a:blip r:embed="rId2">
              <a:clrChange>
                <a:clrFrom>
                  <a:srgbClr val="F5F5F5"/>
                </a:clrFrom>
                <a:clrTo>
                  <a:srgbClr val="F5F5F5">
                    <a:alpha val="0"/>
                  </a:srgbClr>
                </a:clrTo>
              </a:clrChange>
            </a:blip>
            <a:stretch>
              <a:fillRect/>
            </a:stretch>
          </p:blipFill>
          <p:spPr>
            <a:xfrm flipH="1">
              <a:off x="1417547" y="1264224"/>
              <a:ext cx="4405927" cy="3318271"/>
            </a:xfrm>
            <a:prstGeom prst="rect">
              <a:avLst/>
            </a:prstGeom>
          </p:spPr>
        </p:pic>
        <p:sp>
          <p:nvSpPr>
            <p:cNvPr id="4" name="TextBox 3">
              <a:extLst>
                <a:ext uri="{FF2B5EF4-FFF2-40B4-BE49-F238E27FC236}">
                  <a16:creationId xmlns:a16="http://schemas.microsoft.com/office/drawing/2014/main" id="{72E96B82-CFE8-4E3D-9861-F35AD32A3F47}"/>
                </a:ext>
              </a:extLst>
            </p:cNvPr>
            <p:cNvSpPr txBox="1"/>
            <p:nvPr/>
          </p:nvSpPr>
          <p:spPr>
            <a:xfrm>
              <a:off x="3064386" y="2987782"/>
              <a:ext cx="2009748" cy="976165"/>
            </a:xfrm>
            <a:prstGeom prst="rect">
              <a:avLst/>
            </a:prstGeom>
            <a:noFill/>
          </p:spPr>
          <p:txBody>
            <a:bodyPr wrap="square" rtlCol="0">
              <a:spAutoFit/>
            </a:bodyPr>
            <a:lstStyle/>
            <a:p>
              <a:pPr algn="ctr">
                <a:lnSpc>
                  <a:spcPct val="150000"/>
                </a:lnSpc>
              </a:pPr>
              <a:r>
                <a:rPr lang="vi-VN" sz="4400" b="1" dirty="0">
                  <a:solidFill>
                    <a:srgbClr val="17479D"/>
                  </a:solidFill>
                  <a:latin typeface="UTM Avo" panose="02040603050506020204" pitchFamily="18" charset="0"/>
                </a:rPr>
                <a:t>ĐỌC</a:t>
              </a:r>
              <a:endParaRPr lang="en-US" sz="4400" b="1" dirty="0">
                <a:solidFill>
                  <a:srgbClr val="17479D"/>
                </a:solidFill>
                <a:latin typeface="UTM Avo" panose="02040603050506020204" pitchFamily="18" charset="0"/>
              </a:endParaRPr>
            </a:p>
          </p:txBody>
        </p:sp>
        <p:sp>
          <p:nvSpPr>
            <p:cNvPr id="5" name="TextBox 4">
              <a:extLst>
                <a:ext uri="{FF2B5EF4-FFF2-40B4-BE49-F238E27FC236}">
                  <a16:creationId xmlns:a16="http://schemas.microsoft.com/office/drawing/2014/main" id="{47C20E4F-5598-4543-99AA-79D922EC798E}"/>
                </a:ext>
              </a:extLst>
            </p:cNvPr>
            <p:cNvSpPr txBox="1"/>
            <p:nvPr/>
          </p:nvSpPr>
          <p:spPr>
            <a:xfrm>
              <a:off x="2447589" y="2552809"/>
              <a:ext cx="3041009" cy="659989"/>
            </a:xfrm>
            <a:prstGeom prst="rect">
              <a:avLst/>
            </a:prstGeom>
            <a:noFill/>
          </p:spPr>
          <p:txBody>
            <a:bodyPr wrap="square" rtlCol="0">
              <a:spAutoFit/>
            </a:bodyPr>
            <a:lstStyle/>
            <a:p>
              <a:pPr algn="ctr">
                <a:lnSpc>
                  <a:spcPct val="150000"/>
                </a:lnSpc>
              </a:pPr>
              <a:r>
                <a:rPr lang="vi-VN" sz="2800" b="1" dirty="0">
                  <a:solidFill>
                    <a:schemeClr val="accent1">
                      <a:lumMod val="50000"/>
                    </a:schemeClr>
                  </a:solidFill>
                  <a:latin typeface="UTM Avo" panose="02040603050506020204" pitchFamily="18" charset="0"/>
                </a:rPr>
                <a:t>TIẾT 1 – 2</a:t>
              </a:r>
              <a:endParaRPr lang="en-US" sz="2800" b="1" dirty="0">
                <a:solidFill>
                  <a:schemeClr val="accent1">
                    <a:lumMod val="50000"/>
                  </a:schemeClr>
                </a:solidFill>
                <a:latin typeface="UTM Avo" panose="02040603050506020204" pitchFamily="18" charset="0"/>
              </a:endParaRPr>
            </a:p>
          </p:txBody>
        </p:sp>
      </p:grpSp>
      <p:pic>
        <p:nvPicPr>
          <p:cNvPr id="6" name="Picture 4">
            <a:extLst>
              <a:ext uri="{FF2B5EF4-FFF2-40B4-BE49-F238E27FC236}">
                <a16:creationId xmlns:a16="http://schemas.microsoft.com/office/drawing/2014/main" id="{92AC510F-4E04-400B-8C1C-074ABFBB20F1}"/>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475294" y="3268600"/>
            <a:ext cx="1563093" cy="1563093"/>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288ABA8D-29D4-4E12-9137-9E3E66F8B798}"/>
              </a:ext>
            </a:extLst>
          </p:cNvPr>
          <p:cNvGrpSpPr/>
          <p:nvPr/>
        </p:nvGrpSpPr>
        <p:grpSpPr>
          <a:xfrm>
            <a:off x="337443" y="434410"/>
            <a:ext cx="7214590" cy="829904"/>
            <a:chOff x="337443" y="434410"/>
            <a:chExt cx="7214590" cy="829904"/>
          </a:xfrm>
        </p:grpSpPr>
        <p:grpSp>
          <p:nvGrpSpPr>
            <p:cNvPr id="11" name="Group 10">
              <a:extLst>
                <a:ext uri="{FF2B5EF4-FFF2-40B4-BE49-F238E27FC236}">
                  <a16:creationId xmlns:a16="http://schemas.microsoft.com/office/drawing/2014/main" id="{204DF970-48E5-48AB-9708-9CCA8255B628}"/>
                </a:ext>
              </a:extLst>
            </p:cNvPr>
            <p:cNvGrpSpPr/>
            <p:nvPr/>
          </p:nvGrpSpPr>
          <p:grpSpPr>
            <a:xfrm>
              <a:off x="337443" y="617893"/>
              <a:ext cx="1645547" cy="646421"/>
              <a:chOff x="337443" y="617893"/>
              <a:chExt cx="1645547" cy="646421"/>
            </a:xfrm>
          </p:grpSpPr>
          <p:sp>
            <p:nvSpPr>
              <p:cNvPr id="12" name="TextBox 11">
                <a:extLst>
                  <a:ext uri="{FF2B5EF4-FFF2-40B4-BE49-F238E27FC236}">
                    <a16:creationId xmlns:a16="http://schemas.microsoft.com/office/drawing/2014/main" id="{F9EBF4D9-7DFC-4360-A7A6-8642B5D8DE7B}"/>
                  </a:ext>
                </a:extLst>
              </p:cNvPr>
              <p:cNvSpPr txBox="1"/>
              <p:nvPr/>
            </p:nvSpPr>
            <p:spPr>
              <a:xfrm>
                <a:off x="369343" y="617893"/>
                <a:ext cx="1613647" cy="646331"/>
              </a:xfrm>
              <a:prstGeom prst="rect">
                <a:avLst/>
              </a:prstGeom>
              <a:noFill/>
            </p:spPr>
            <p:txBody>
              <a:bodyPr wrap="square" rtlCol="0">
                <a:spAutoFit/>
              </a:bodyPr>
              <a:lstStyle/>
              <a:p>
                <a:r>
                  <a:rPr lang="en-US" sz="3600" dirty="0">
                    <a:solidFill>
                      <a:schemeClr val="accent1">
                        <a:lumMod val="50000"/>
                      </a:schemeClr>
                    </a:solidFill>
                    <a:latin typeface="UTM Cookies" panose="02040603050506020204" pitchFamily="18" charset="0"/>
                  </a:rPr>
                  <a:t>BÀI 8</a:t>
                </a:r>
              </a:p>
            </p:txBody>
          </p:sp>
          <p:sp>
            <p:nvSpPr>
              <p:cNvPr id="13" name="TextBox 12">
                <a:extLst>
                  <a:ext uri="{FF2B5EF4-FFF2-40B4-BE49-F238E27FC236}">
                    <a16:creationId xmlns:a16="http://schemas.microsoft.com/office/drawing/2014/main" id="{ED1BA16C-7EA5-48F4-8346-56A3175E0110}"/>
                  </a:ext>
                </a:extLst>
              </p:cNvPr>
              <p:cNvSpPr txBox="1"/>
              <p:nvPr/>
            </p:nvSpPr>
            <p:spPr>
              <a:xfrm>
                <a:off x="337443" y="617983"/>
                <a:ext cx="1613647" cy="646331"/>
              </a:xfrm>
              <a:prstGeom prst="rect">
                <a:avLst/>
              </a:prstGeom>
              <a:noFill/>
            </p:spPr>
            <p:txBody>
              <a:bodyPr wrap="square" rtlCol="0">
                <a:spAutoFit/>
              </a:bodyPr>
              <a:lstStyle/>
              <a:p>
                <a:r>
                  <a:rPr lang="en-US" sz="3600" dirty="0">
                    <a:solidFill>
                      <a:schemeClr val="accent1"/>
                    </a:solidFill>
                    <a:latin typeface="UTM Cookies" panose="02040603050506020204" pitchFamily="18" charset="0"/>
                  </a:rPr>
                  <a:t>BÀI 8</a:t>
                </a:r>
              </a:p>
            </p:txBody>
          </p:sp>
        </p:grpSp>
        <p:sp>
          <p:nvSpPr>
            <p:cNvPr id="14" name="TextBox 13">
              <a:extLst>
                <a:ext uri="{FF2B5EF4-FFF2-40B4-BE49-F238E27FC236}">
                  <a16:creationId xmlns:a16="http://schemas.microsoft.com/office/drawing/2014/main" id="{75E32ADA-523D-4ACC-BA1B-20E677F68055}"/>
                </a:ext>
              </a:extLst>
            </p:cNvPr>
            <p:cNvSpPr txBox="1"/>
            <p:nvPr/>
          </p:nvSpPr>
          <p:spPr>
            <a:xfrm>
              <a:off x="1858288" y="434410"/>
              <a:ext cx="5693745" cy="707886"/>
            </a:xfrm>
            <a:prstGeom prst="rect">
              <a:avLst/>
            </a:prstGeom>
            <a:noFill/>
          </p:spPr>
          <p:txBody>
            <a:bodyPr wrap="square" rtlCol="0">
              <a:spAutoFit/>
            </a:bodyPr>
            <a:lstStyle/>
            <a:p>
              <a:r>
                <a:rPr lang="vi-VN" sz="4000" dirty="0">
                  <a:solidFill>
                    <a:schemeClr val="accent2"/>
                  </a:solidFill>
                  <a:latin typeface="UTM Cookies" panose="02040603050506020204" pitchFamily="18" charset="0"/>
                </a:rPr>
                <a:t>CẦU THỦ DỰ BỊ</a:t>
              </a:r>
              <a:endParaRPr lang="en-US" sz="4000" dirty="0">
                <a:solidFill>
                  <a:schemeClr val="accent2"/>
                </a:solidFill>
                <a:latin typeface="UTM Cookies" panose="02040603050506020204" pitchFamily="18" charset="0"/>
              </a:endParaRPr>
            </a:p>
          </p:txBody>
        </p:sp>
      </p:grpSp>
    </p:spTree>
    <p:extLst>
      <p:ext uri="{BB962C8B-B14F-4D97-AF65-F5344CB8AC3E}">
        <p14:creationId xmlns:p14="http://schemas.microsoft.com/office/powerpoint/2010/main" val="33484868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39379E3-F72F-364A-B033-9BD22226F102}"/>
              </a:ext>
            </a:extLst>
          </p:cNvPr>
          <p:cNvSpPr txBox="1"/>
          <p:nvPr/>
        </p:nvSpPr>
        <p:spPr>
          <a:xfrm>
            <a:off x="733428" y="644185"/>
            <a:ext cx="5365827" cy="574388"/>
          </a:xfrm>
          <a:prstGeom prst="rect">
            <a:avLst/>
          </a:prstGeom>
          <a:noFill/>
        </p:spPr>
        <p:txBody>
          <a:bodyPr wrap="square" rtlCol="0">
            <a:spAutoFit/>
          </a:bodyPr>
          <a:lstStyle/>
          <a:p>
            <a:pPr>
              <a:lnSpc>
                <a:spcPct val="150000"/>
              </a:lnSpc>
            </a:pPr>
            <a:r>
              <a:rPr lang="vi-VN" sz="2400" b="1" dirty="0">
                <a:solidFill>
                  <a:schemeClr val="accent1">
                    <a:lumMod val="50000"/>
                  </a:schemeClr>
                </a:solidFill>
                <a:latin typeface="UTM Avo" panose="02040603050506020204" pitchFamily="18" charset="0"/>
              </a:rPr>
              <a:t>Các từ dễ viết sai</a:t>
            </a:r>
            <a:endParaRPr lang="en-US" sz="2400" b="1" dirty="0">
              <a:solidFill>
                <a:schemeClr val="accent1">
                  <a:lumMod val="50000"/>
                </a:schemeClr>
              </a:solidFill>
              <a:latin typeface="UTM Avo" panose="02040603050506020204" pitchFamily="18" charset="0"/>
            </a:endParaRPr>
          </a:p>
        </p:txBody>
      </p:sp>
      <p:sp>
        <p:nvSpPr>
          <p:cNvPr id="3" name="Rectangle 2">
            <a:extLst>
              <a:ext uri="{FF2B5EF4-FFF2-40B4-BE49-F238E27FC236}">
                <a16:creationId xmlns:a16="http://schemas.microsoft.com/office/drawing/2014/main" id="{04B2AE07-AE20-3040-9F7E-25ABBA398403}"/>
              </a:ext>
            </a:extLst>
          </p:cNvPr>
          <p:cNvSpPr/>
          <p:nvPr/>
        </p:nvSpPr>
        <p:spPr>
          <a:xfrm>
            <a:off x="733428" y="1314054"/>
            <a:ext cx="5996762" cy="575992"/>
          </a:xfrm>
          <a:prstGeom prst="rect">
            <a:avLst/>
          </a:prstGeom>
        </p:spPr>
        <p:txBody>
          <a:bodyPr wrap="square">
            <a:spAutoFit/>
          </a:bodyPr>
          <a:lstStyle/>
          <a:p>
            <a:pPr algn="just">
              <a:lnSpc>
                <a:spcPct val="150000"/>
              </a:lnSpc>
            </a:pPr>
            <a:r>
              <a:rPr lang="vi-VN" sz="2400" dirty="0">
                <a:latin typeface="UTM Avo" panose="02040603050506020204" pitchFamily="18" charset="0"/>
              </a:rPr>
              <a:t>     luyện tập</a:t>
            </a:r>
            <a:endParaRPr lang="vi-VN" sz="2400" dirty="0"/>
          </a:p>
        </p:txBody>
      </p:sp>
      <p:sp>
        <p:nvSpPr>
          <p:cNvPr id="4" name="Oval 3">
            <a:extLst>
              <a:ext uri="{FF2B5EF4-FFF2-40B4-BE49-F238E27FC236}">
                <a16:creationId xmlns:a16="http://schemas.microsoft.com/office/drawing/2014/main" id="{E1DFA7C5-42F0-644F-A449-37BAD5B856D4}"/>
              </a:ext>
            </a:extLst>
          </p:cNvPr>
          <p:cNvSpPr/>
          <p:nvPr/>
        </p:nvSpPr>
        <p:spPr>
          <a:xfrm>
            <a:off x="903104" y="1557746"/>
            <a:ext cx="233916" cy="233916"/>
          </a:xfrm>
          <a:prstGeom prst="ellipse">
            <a:avLst/>
          </a:prstGeom>
          <a:solidFill>
            <a:srgbClr val="FFAB40"/>
          </a:solidFill>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 name="Rectangle 4">
            <a:extLst>
              <a:ext uri="{FF2B5EF4-FFF2-40B4-BE49-F238E27FC236}">
                <a16:creationId xmlns:a16="http://schemas.microsoft.com/office/drawing/2014/main" id="{89984686-D9C8-1541-B1BE-DF75E6CE61B6}"/>
              </a:ext>
            </a:extLst>
          </p:cNvPr>
          <p:cNvSpPr/>
          <p:nvPr/>
        </p:nvSpPr>
        <p:spPr>
          <a:xfrm>
            <a:off x="733428" y="1902498"/>
            <a:ext cx="2857497" cy="575992"/>
          </a:xfrm>
          <a:prstGeom prst="rect">
            <a:avLst/>
          </a:prstGeom>
        </p:spPr>
        <p:txBody>
          <a:bodyPr wrap="square">
            <a:spAutoFit/>
          </a:bodyPr>
          <a:lstStyle/>
          <a:p>
            <a:pPr algn="just">
              <a:lnSpc>
                <a:spcPct val="150000"/>
              </a:lnSpc>
            </a:pPr>
            <a:r>
              <a:rPr lang="vi-VN" sz="2400" dirty="0">
                <a:latin typeface="UTM Avo" panose="02040603050506020204" pitchFamily="18" charset="0"/>
              </a:rPr>
              <a:t>     đá đi đá lại,...</a:t>
            </a:r>
            <a:endParaRPr lang="vi-VN" sz="2400" dirty="0"/>
          </a:p>
        </p:txBody>
      </p:sp>
      <p:sp>
        <p:nvSpPr>
          <p:cNvPr id="6" name="Oval 5">
            <a:extLst>
              <a:ext uri="{FF2B5EF4-FFF2-40B4-BE49-F238E27FC236}">
                <a16:creationId xmlns:a16="http://schemas.microsoft.com/office/drawing/2014/main" id="{F72DEC70-6CE3-A84E-B133-9B8831666FB9}"/>
              </a:ext>
            </a:extLst>
          </p:cNvPr>
          <p:cNvSpPr/>
          <p:nvPr/>
        </p:nvSpPr>
        <p:spPr>
          <a:xfrm>
            <a:off x="903104" y="2146190"/>
            <a:ext cx="233916" cy="233916"/>
          </a:xfrm>
          <a:prstGeom prst="ellipse">
            <a:avLst/>
          </a:prstGeom>
          <a:solidFill>
            <a:srgbClr val="FFAB40"/>
          </a:solidFill>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 name="Rectangle 6">
            <a:extLst>
              <a:ext uri="{FF2B5EF4-FFF2-40B4-BE49-F238E27FC236}">
                <a16:creationId xmlns:a16="http://schemas.microsoft.com/office/drawing/2014/main" id="{050DC3C9-D8FE-8343-84BC-BA7E05AFEB0D}"/>
              </a:ext>
            </a:extLst>
          </p:cNvPr>
          <p:cNvSpPr/>
          <p:nvPr/>
        </p:nvSpPr>
        <p:spPr>
          <a:xfrm>
            <a:off x="733428" y="2490942"/>
            <a:ext cx="2438397" cy="575992"/>
          </a:xfrm>
          <a:prstGeom prst="rect">
            <a:avLst/>
          </a:prstGeom>
        </p:spPr>
        <p:txBody>
          <a:bodyPr wrap="square">
            <a:spAutoFit/>
          </a:bodyPr>
          <a:lstStyle/>
          <a:p>
            <a:pPr algn="just">
              <a:lnSpc>
                <a:spcPct val="150000"/>
              </a:lnSpc>
            </a:pPr>
            <a:r>
              <a:rPr lang="vi-VN" sz="2400" dirty="0">
                <a:latin typeface="UTM Avo" panose="02040603050506020204" pitchFamily="18" charset="0"/>
              </a:rPr>
              <a:t>     rủ</a:t>
            </a:r>
            <a:endParaRPr lang="vi-VN" sz="2400" dirty="0"/>
          </a:p>
        </p:txBody>
      </p:sp>
      <p:sp>
        <p:nvSpPr>
          <p:cNvPr id="8" name="Oval 7">
            <a:extLst>
              <a:ext uri="{FF2B5EF4-FFF2-40B4-BE49-F238E27FC236}">
                <a16:creationId xmlns:a16="http://schemas.microsoft.com/office/drawing/2014/main" id="{48FA0106-3394-A74C-9895-B3A17E410635}"/>
              </a:ext>
            </a:extLst>
          </p:cNvPr>
          <p:cNvSpPr/>
          <p:nvPr/>
        </p:nvSpPr>
        <p:spPr>
          <a:xfrm>
            <a:off x="903104" y="2734634"/>
            <a:ext cx="233916" cy="233916"/>
          </a:xfrm>
          <a:prstGeom prst="ellipse">
            <a:avLst/>
          </a:prstGeom>
          <a:solidFill>
            <a:srgbClr val="FFAB40"/>
          </a:solidFill>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9" name="Picture 2" descr="Question icons - 42 Free Question icons | Download PNG &amp; SVG">
            <a:extLst>
              <a:ext uri="{FF2B5EF4-FFF2-40B4-BE49-F238E27FC236}">
                <a16:creationId xmlns:a16="http://schemas.microsoft.com/office/drawing/2014/main" id="{EE86B6B8-5441-4145-AED2-9EA1681CAE65}"/>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36966">
            <a:off x="459974" y="3280390"/>
            <a:ext cx="886259" cy="886259"/>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C51F9DCE-FDFB-FC49-8507-3685534FDD1B}"/>
              </a:ext>
            </a:extLst>
          </p:cNvPr>
          <p:cNvSpPr txBox="1"/>
          <p:nvPr/>
        </p:nvSpPr>
        <p:spPr>
          <a:xfrm>
            <a:off x="1338189" y="3433799"/>
            <a:ext cx="4761066" cy="488595"/>
          </a:xfrm>
          <a:prstGeom prst="rect">
            <a:avLst/>
          </a:prstGeom>
          <a:noFill/>
        </p:spPr>
        <p:txBody>
          <a:bodyPr wrap="square" rtlCol="0">
            <a:spAutoFit/>
          </a:bodyPr>
          <a:lstStyle/>
          <a:p>
            <a:pPr algn="just">
              <a:lnSpc>
                <a:spcPct val="150000"/>
              </a:lnSpc>
            </a:pPr>
            <a:r>
              <a:rPr lang="vi-VN" sz="2000" dirty="0">
                <a:latin typeface="UTM Avo" panose="02040603050506020204" pitchFamily="18" charset="0"/>
              </a:rPr>
              <a:t>Khi viết đoạn văn cần chú ý điều gì?</a:t>
            </a:r>
          </a:p>
        </p:txBody>
      </p:sp>
    </p:spTree>
    <p:extLst>
      <p:ext uri="{BB962C8B-B14F-4D97-AF65-F5344CB8AC3E}">
        <p14:creationId xmlns:p14="http://schemas.microsoft.com/office/powerpoint/2010/main" val="2159922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left)">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left)">
                                      <p:cBhvr>
                                        <p:cTn id="20" dur="500"/>
                                        <p:tgtEl>
                                          <p:spTgt spid="6"/>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left)">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left)">
                                      <p:cBhvr>
                                        <p:cTn id="28" dur="500"/>
                                        <p:tgtEl>
                                          <p:spTgt spid="8"/>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wipe(left)">
                                      <p:cBhvr>
                                        <p:cTn id="31" dur="500"/>
                                        <p:tgtEl>
                                          <p:spTgt spid="7"/>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9"/>
                                        </p:tgtEl>
                                        <p:attrNameLst>
                                          <p:attrName>style.visibility</p:attrName>
                                        </p:attrNameLst>
                                      </p:cBhvr>
                                      <p:to>
                                        <p:strVal val="visible"/>
                                      </p:to>
                                    </p:set>
                                  </p:childTnLst>
                                </p:cTn>
                              </p:par>
                            </p:childTnLst>
                          </p:cTn>
                        </p:par>
                        <p:par>
                          <p:cTn id="36" fill="hold">
                            <p:stCondLst>
                              <p:cond delay="0"/>
                            </p:stCondLst>
                            <p:childTnLst>
                              <p:par>
                                <p:cTn id="37" presetID="22" presetClass="entr" presetSubtype="8" fill="hold" grpId="0" nodeType="after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wipe(left)">
                                      <p:cBhvr>
                                        <p:cTn id="3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animBg="1"/>
      <p:bldP spid="5" grpId="0"/>
      <p:bldP spid="6" grpId="0" animBg="1"/>
      <p:bldP spid="7" grpId="0"/>
      <p:bldP spid="8" grpId="0" animBg="1"/>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tudent Writing (#4) | Free SVG">
            <a:extLst>
              <a:ext uri="{FF2B5EF4-FFF2-40B4-BE49-F238E27FC236}">
                <a16:creationId xmlns:a16="http://schemas.microsoft.com/office/drawing/2014/main" id="{00749D37-CE5A-4562-AAFA-58D56336B6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5265" y="1900846"/>
            <a:ext cx="2887461" cy="288746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8017C045-E5BF-4237-86E5-69A18ABEAC01}"/>
              </a:ext>
            </a:extLst>
          </p:cNvPr>
          <p:cNvSpPr txBox="1"/>
          <p:nvPr/>
        </p:nvSpPr>
        <p:spPr>
          <a:xfrm>
            <a:off x="746083" y="1385221"/>
            <a:ext cx="5365827" cy="413703"/>
          </a:xfrm>
          <a:prstGeom prst="rect">
            <a:avLst/>
          </a:prstGeom>
          <a:noFill/>
        </p:spPr>
        <p:txBody>
          <a:bodyPr wrap="square" rtlCol="0">
            <a:spAutoFit/>
          </a:bodyPr>
          <a:lstStyle/>
          <a:p>
            <a:pPr algn="ctr">
              <a:lnSpc>
                <a:spcPct val="150000"/>
              </a:lnSpc>
            </a:pPr>
            <a:r>
              <a:rPr lang="vi-VN" sz="1600" b="1" dirty="0">
                <a:solidFill>
                  <a:srgbClr val="0070C0"/>
                </a:solidFill>
                <a:latin typeface="UTM Avo" panose="02040603050506020204" pitchFamily="18" charset="0"/>
              </a:rPr>
              <a:t>Học sinh viết bài vào vở ô li</a:t>
            </a:r>
            <a:endParaRPr lang="en-US" sz="1600" b="1" dirty="0">
              <a:solidFill>
                <a:srgbClr val="0070C0"/>
              </a:solidFill>
              <a:latin typeface="UTM Avo" panose="02040603050506020204" pitchFamily="18" charset="0"/>
            </a:endParaRPr>
          </a:p>
        </p:txBody>
      </p:sp>
      <p:sp>
        <p:nvSpPr>
          <p:cNvPr id="5" name="TextBox 4">
            <a:extLst>
              <a:ext uri="{FF2B5EF4-FFF2-40B4-BE49-F238E27FC236}">
                <a16:creationId xmlns:a16="http://schemas.microsoft.com/office/drawing/2014/main" id="{657112F9-C830-489D-A196-7AF9B49F281A}"/>
              </a:ext>
            </a:extLst>
          </p:cNvPr>
          <p:cNvSpPr txBox="1"/>
          <p:nvPr/>
        </p:nvSpPr>
        <p:spPr>
          <a:xfrm>
            <a:off x="746081" y="548161"/>
            <a:ext cx="5365827" cy="735138"/>
          </a:xfrm>
          <a:prstGeom prst="rect">
            <a:avLst/>
          </a:prstGeom>
          <a:noFill/>
        </p:spPr>
        <p:txBody>
          <a:bodyPr wrap="square" rtlCol="0">
            <a:spAutoFit/>
          </a:bodyPr>
          <a:lstStyle/>
          <a:p>
            <a:pPr algn="ctr">
              <a:lnSpc>
                <a:spcPct val="150000"/>
              </a:lnSpc>
            </a:pPr>
            <a:r>
              <a:rPr lang="vi-VN" sz="3200" b="1">
                <a:solidFill>
                  <a:schemeClr val="accent1">
                    <a:lumMod val="50000"/>
                  </a:schemeClr>
                </a:solidFill>
                <a:latin typeface="UTM Avo" panose="02040603050506020204" pitchFamily="18" charset="0"/>
              </a:rPr>
              <a:t>VIẾT BÀI</a:t>
            </a:r>
            <a:endParaRPr lang="en-US" sz="3200" b="1" dirty="0">
              <a:solidFill>
                <a:schemeClr val="accent1">
                  <a:lumMod val="50000"/>
                </a:schemeClr>
              </a:solidFill>
              <a:latin typeface="UTM Avo" panose="02040603050506020204" pitchFamily="18" charset="0"/>
            </a:endParaRPr>
          </a:p>
        </p:txBody>
      </p:sp>
    </p:spTree>
    <p:extLst>
      <p:ext uri="{BB962C8B-B14F-4D97-AF65-F5344CB8AC3E}">
        <p14:creationId xmlns:p14="http://schemas.microsoft.com/office/powerpoint/2010/main" val="23271353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140E177-70F0-4448-85FE-DA7F0F776ACE}"/>
              </a:ext>
            </a:extLst>
          </p:cNvPr>
          <p:cNvPicPr>
            <a:picLocks noChangeAspect="1"/>
          </p:cNvPicPr>
          <p:nvPr/>
        </p:nvPicPr>
        <p:blipFill>
          <a:blip r:embed="rId2">
            <a:duotone>
              <a:schemeClr val="accent6">
                <a:shade val="45000"/>
                <a:satMod val="135000"/>
              </a:schemeClr>
              <a:prstClr val="white"/>
            </a:duotone>
            <a:extLst>
              <a:ext uri="{BEBA8EAE-BF5A-486C-A8C5-ECC9F3942E4B}">
                <a14:imgProps xmlns:a14="http://schemas.microsoft.com/office/drawing/2010/main">
                  <a14:imgLayer r:embed="rId3">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474826" y="524843"/>
            <a:ext cx="352093" cy="352093"/>
          </a:xfrm>
          <a:prstGeom prst="rect">
            <a:avLst/>
          </a:prstGeom>
        </p:spPr>
      </p:pic>
      <p:sp>
        <p:nvSpPr>
          <p:cNvPr id="3" name="TextBox 2">
            <a:extLst>
              <a:ext uri="{FF2B5EF4-FFF2-40B4-BE49-F238E27FC236}">
                <a16:creationId xmlns:a16="http://schemas.microsoft.com/office/drawing/2014/main" id="{D5D29BEC-04F4-6A40-90D7-EEE793C9FEE0}"/>
              </a:ext>
            </a:extLst>
          </p:cNvPr>
          <p:cNvSpPr txBox="1"/>
          <p:nvPr/>
        </p:nvSpPr>
        <p:spPr>
          <a:xfrm>
            <a:off x="872969" y="469766"/>
            <a:ext cx="5463178" cy="432939"/>
          </a:xfrm>
          <a:prstGeom prst="rect">
            <a:avLst/>
          </a:prstGeom>
          <a:noFill/>
        </p:spPr>
        <p:txBody>
          <a:bodyPr wrap="square" rtlCol="0">
            <a:spAutoFit/>
          </a:bodyPr>
          <a:lstStyle/>
          <a:p>
            <a:pPr algn="just">
              <a:lnSpc>
                <a:spcPct val="150000"/>
              </a:lnSpc>
            </a:pPr>
            <a:r>
              <a:rPr lang="vi-VN" sz="1700" b="1" dirty="0">
                <a:solidFill>
                  <a:srgbClr val="17479D"/>
                </a:solidFill>
                <a:latin typeface="UTM Avo" panose="02040603050506020204" pitchFamily="18" charset="0"/>
              </a:rPr>
              <a:t>Những tên riêng nào dưới đây được viết đúng.</a:t>
            </a:r>
            <a:endParaRPr lang="vi-VN" sz="1700" dirty="0">
              <a:solidFill>
                <a:srgbClr val="17479D"/>
              </a:solidFill>
              <a:latin typeface="UTM Avo" panose="02040603050506020204" pitchFamily="18" charset="0"/>
            </a:endParaRPr>
          </a:p>
        </p:txBody>
      </p:sp>
      <p:pic>
        <p:nvPicPr>
          <p:cNvPr id="6" name="Picture 5">
            <a:extLst>
              <a:ext uri="{FF2B5EF4-FFF2-40B4-BE49-F238E27FC236}">
                <a16:creationId xmlns:a16="http://schemas.microsoft.com/office/drawing/2014/main" id="{AABA1F30-9722-425C-88BC-D3394C6E1C07}"/>
              </a:ext>
            </a:extLst>
          </p:cNvPr>
          <p:cNvPicPr>
            <a:picLocks noChangeAspect="1"/>
          </p:cNvPicPr>
          <p:nvPr/>
        </p:nvPicPr>
        <p:blipFill>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tretch>
            <a:fillRect/>
          </a:stretch>
        </p:blipFill>
        <p:spPr>
          <a:xfrm>
            <a:off x="826919" y="1112227"/>
            <a:ext cx="5244353" cy="1672814"/>
          </a:xfrm>
          <a:prstGeom prst="rect">
            <a:avLst/>
          </a:prstGeom>
        </p:spPr>
      </p:pic>
      <p:sp>
        <p:nvSpPr>
          <p:cNvPr id="12" name="Oval 11">
            <a:extLst>
              <a:ext uri="{FF2B5EF4-FFF2-40B4-BE49-F238E27FC236}">
                <a16:creationId xmlns:a16="http://schemas.microsoft.com/office/drawing/2014/main" id="{B042B8EF-C5E5-4973-B3EB-81663567B5D5}"/>
              </a:ext>
            </a:extLst>
          </p:cNvPr>
          <p:cNvSpPr/>
          <p:nvPr/>
        </p:nvSpPr>
        <p:spPr>
          <a:xfrm>
            <a:off x="786728" y="1086458"/>
            <a:ext cx="1687531" cy="774615"/>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3" name="Oval 12">
            <a:extLst>
              <a:ext uri="{FF2B5EF4-FFF2-40B4-BE49-F238E27FC236}">
                <a16:creationId xmlns:a16="http://schemas.microsoft.com/office/drawing/2014/main" id="{FAACB2D3-DB97-4907-8597-9E5984FA0172}"/>
              </a:ext>
            </a:extLst>
          </p:cNvPr>
          <p:cNvSpPr/>
          <p:nvPr/>
        </p:nvSpPr>
        <p:spPr>
          <a:xfrm>
            <a:off x="4423932" y="1112227"/>
            <a:ext cx="1687531" cy="774615"/>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4" name="Oval 13">
            <a:extLst>
              <a:ext uri="{FF2B5EF4-FFF2-40B4-BE49-F238E27FC236}">
                <a16:creationId xmlns:a16="http://schemas.microsoft.com/office/drawing/2014/main" id="{F7F80AB8-1736-436D-9C53-D9DC67276251}"/>
              </a:ext>
            </a:extLst>
          </p:cNvPr>
          <p:cNvSpPr/>
          <p:nvPr/>
        </p:nvSpPr>
        <p:spPr>
          <a:xfrm>
            <a:off x="2585234" y="2010426"/>
            <a:ext cx="1687531" cy="774615"/>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5" name="Oval 14">
            <a:extLst>
              <a:ext uri="{FF2B5EF4-FFF2-40B4-BE49-F238E27FC236}">
                <a16:creationId xmlns:a16="http://schemas.microsoft.com/office/drawing/2014/main" id="{523E2E22-B64D-447A-98D0-AFE1F8A80A45}"/>
              </a:ext>
            </a:extLst>
          </p:cNvPr>
          <p:cNvSpPr/>
          <p:nvPr/>
        </p:nvSpPr>
        <p:spPr>
          <a:xfrm>
            <a:off x="4403836" y="1948634"/>
            <a:ext cx="1687531" cy="774615"/>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16" name="Picture 15">
            <a:extLst>
              <a:ext uri="{FF2B5EF4-FFF2-40B4-BE49-F238E27FC236}">
                <a16:creationId xmlns:a16="http://schemas.microsoft.com/office/drawing/2014/main" id="{F5267219-7D61-47F9-8169-9E6CE7107EAF}"/>
              </a:ext>
            </a:extLst>
          </p:cNvPr>
          <p:cNvPicPr>
            <a:picLocks noChangeAspect="1"/>
          </p:cNvPicPr>
          <p:nvPr/>
        </p:nvPicPr>
        <p:blipFill rotWithShape="1">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rcRect l="32178" r="34294" b="53694"/>
          <a:stretch/>
        </p:blipFill>
        <p:spPr>
          <a:xfrm>
            <a:off x="2514450" y="1106784"/>
            <a:ext cx="1758316" cy="774615"/>
          </a:xfrm>
          <a:prstGeom prst="rect">
            <a:avLst/>
          </a:prstGeom>
        </p:spPr>
      </p:pic>
      <p:pic>
        <p:nvPicPr>
          <p:cNvPr id="17" name="Picture 16">
            <a:extLst>
              <a:ext uri="{FF2B5EF4-FFF2-40B4-BE49-F238E27FC236}">
                <a16:creationId xmlns:a16="http://schemas.microsoft.com/office/drawing/2014/main" id="{785CEBAC-FC4F-4524-91CB-ECC5960E2E58}"/>
              </a:ext>
            </a:extLst>
          </p:cNvPr>
          <p:cNvPicPr>
            <a:picLocks noChangeAspect="1"/>
          </p:cNvPicPr>
          <p:nvPr/>
        </p:nvPicPr>
        <p:blipFill rotWithShape="1">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rcRect t="50000" r="70704"/>
          <a:stretch/>
        </p:blipFill>
        <p:spPr>
          <a:xfrm>
            <a:off x="847014" y="1948633"/>
            <a:ext cx="1536365" cy="836407"/>
          </a:xfrm>
          <a:prstGeom prst="rect">
            <a:avLst/>
          </a:prstGeom>
        </p:spPr>
      </p:pic>
      <p:sp>
        <p:nvSpPr>
          <p:cNvPr id="7" name="Arrow: Right 6">
            <a:extLst>
              <a:ext uri="{FF2B5EF4-FFF2-40B4-BE49-F238E27FC236}">
                <a16:creationId xmlns:a16="http://schemas.microsoft.com/office/drawing/2014/main" id="{8041DC0A-9428-48A9-902D-BFD0F5D3D6B3}"/>
              </a:ext>
            </a:extLst>
          </p:cNvPr>
          <p:cNvSpPr/>
          <p:nvPr/>
        </p:nvSpPr>
        <p:spPr>
          <a:xfrm>
            <a:off x="3292587" y="3270325"/>
            <a:ext cx="311971" cy="150607"/>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8" name="Arrow: Right 17">
            <a:extLst>
              <a:ext uri="{FF2B5EF4-FFF2-40B4-BE49-F238E27FC236}">
                <a16:creationId xmlns:a16="http://schemas.microsoft.com/office/drawing/2014/main" id="{0279DAB4-7B02-46CC-8BB4-88A70D19AB3D}"/>
              </a:ext>
            </a:extLst>
          </p:cNvPr>
          <p:cNvSpPr/>
          <p:nvPr/>
        </p:nvSpPr>
        <p:spPr>
          <a:xfrm>
            <a:off x="3292586" y="4254340"/>
            <a:ext cx="311971" cy="150607"/>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9" name="TextBox 18">
            <a:extLst>
              <a:ext uri="{FF2B5EF4-FFF2-40B4-BE49-F238E27FC236}">
                <a16:creationId xmlns:a16="http://schemas.microsoft.com/office/drawing/2014/main" id="{5C1CCB2F-1D05-417E-9AB1-C37EF39A2924}"/>
              </a:ext>
            </a:extLst>
          </p:cNvPr>
          <p:cNvSpPr txBox="1"/>
          <p:nvPr/>
        </p:nvSpPr>
        <p:spPr>
          <a:xfrm>
            <a:off x="3869323" y="2994563"/>
            <a:ext cx="1594774" cy="567848"/>
          </a:xfrm>
          <a:prstGeom prst="rect">
            <a:avLst/>
          </a:prstGeom>
          <a:noFill/>
        </p:spPr>
        <p:txBody>
          <a:bodyPr wrap="square" rtlCol="0">
            <a:spAutoFit/>
          </a:bodyPr>
          <a:lstStyle/>
          <a:p>
            <a:pPr algn="just">
              <a:lnSpc>
                <a:spcPct val="150000"/>
              </a:lnSpc>
            </a:pPr>
            <a:r>
              <a:rPr lang="vi-VN" sz="2400">
                <a:solidFill>
                  <a:srgbClr val="FF0000"/>
                </a:solidFill>
                <a:latin typeface="UTM Avo" panose="02040603050506020204" pitchFamily="18" charset="0"/>
              </a:rPr>
              <a:t>Minh</a:t>
            </a:r>
            <a:endParaRPr lang="vi-VN" sz="2400" dirty="0">
              <a:solidFill>
                <a:srgbClr val="FF0000"/>
              </a:solidFill>
              <a:latin typeface="UTM Avo" panose="02040603050506020204" pitchFamily="18" charset="0"/>
            </a:endParaRPr>
          </a:p>
        </p:txBody>
      </p:sp>
      <p:sp>
        <p:nvSpPr>
          <p:cNvPr id="20" name="TextBox 19">
            <a:extLst>
              <a:ext uri="{FF2B5EF4-FFF2-40B4-BE49-F238E27FC236}">
                <a16:creationId xmlns:a16="http://schemas.microsoft.com/office/drawing/2014/main" id="{EF2B8FDD-F2F3-4BD1-BAF5-727A57893727}"/>
              </a:ext>
            </a:extLst>
          </p:cNvPr>
          <p:cNvSpPr txBox="1"/>
          <p:nvPr/>
        </p:nvSpPr>
        <p:spPr>
          <a:xfrm>
            <a:off x="3869323" y="3992718"/>
            <a:ext cx="1594774" cy="567848"/>
          </a:xfrm>
          <a:prstGeom prst="rect">
            <a:avLst/>
          </a:prstGeom>
          <a:noFill/>
        </p:spPr>
        <p:txBody>
          <a:bodyPr wrap="square" rtlCol="0">
            <a:spAutoFit/>
          </a:bodyPr>
          <a:lstStyle/>
          <a:p>
            <a:pPr algn="just">
              <a:lnSpc>
                <a:spcPct val="150000"/>
              </a:lnSpc>
            </a:pPr>
            <a:r>
              <a:rPr lang="vi-VN" sz="2400" dirty="0">
                <a:solidFill>
                  <a:srgbClr val="FF0000"/>
                </a:solidFill>
                <a:latin typeface="UTM Avo" panose="02040603050506020204" pitchFamily="18" charset="0"/>
              </a:rPr>
              <a:t>Thùy</a:t>
            </a:r>
          </a:p>
        </p:txBody>
      </p:sp>
    </p:spTree>
    <p:extLst>
      <p:ext uri="{BB962C8B-B14F-4D97-AF65-F5344CB8AC3E}">
        <p14:creationId xmlns:p14="http://schemas.microsoft.com/office/powerpoint/2010/main" val="2717652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22" presetClass="entr" presetSubtype="8"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wipe(left)">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par>
                                <p:cTn id="15" presetID="10"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par>
                                <p:cTn id="18" presetID="10" presetClass="entr" presetSubtype="0" fill="hold" nodeType="with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fade">
                                      <p:cBhvr>
                                        <p:cTn id="20" dur="500"/>
                                        <p:tgtEl>
                                          <p:spTgt spid="17"/>
                                        </p:tgtEl>
                                      </p:cBhvr>
                                    </p:animEffect>
                                  </p:childTnLst>
                                </p:cTn>
                              </p:par>
                            </p:childTnLst>
                          </p:cTn>
                        </p:par>
                      </p:childTnLst>
                    </p:cTn>
                  </p:par>
                  <p:par>
                    <p:cTn id="21" fill="hold">
                      <p:stCondLst>
                        <p:cond delay="indefinite"/>
                      </p:stCondLst>
                      <p:childTnLst>
                        <p:par>
                          <p:cTn id="22" fill="hold">
                            <p:stCondLst>
                              <p:cond delay="0"/>
                            </p:stCondLst>
                            <p:childTnLst>
                              <p:par>
                                <p:cTn id="23" presetID="21" presetClass="entr" presetSubtype="1"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wheel(1)">
                                      <p:cBhvr>
                                        <p:cTn id="25" dur="20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21" presetClass="entr" presetSubtype="1" fill="hold" grpId="0"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wheel(1)">
                                      <p:cBhvr>
                                        <p:cTn id="30" dur="2000"/>
                                        <p:tgtEl>
                                          <p:spTgt spid="13"/>
                                        </p:tgtEl>
                                      </p:cBhvr>
                                    </p:animEffect>
                                  </p:childTnLst>
                                </p:cTn>
                              </p:par>
                            </p:childTnLst>
                          </p:cTn>
                        </p:par>
                      </p:childTnLst>
                    </p:cTn>
                  </p:par>
                  <p:par>
                    <p:cTn id="31" fill="hold">
                      <p:stCondLst>
                        <p:cond delay="indefinite"/>
                      </p:stCondLst>
                      <p:childTnLst>
                        <p:par>
                          <p:cTn id="32" fill="hold">
                            <p:stCondLst>
                              <p:cond delay="0"/>
                            </p:stCondLst>
                            <p:childTnLst>
                              <p:par>
                                <p:cTn id="33" presetID="21" presetClass="entr" presetSubtype="1"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wheel(1)">
                                      <p:cBhvr>
                                        <p:cTn id="35" dur="2000"/>
                                        <p:tgtEl>
                                          <p:spTgt spid="14"/>
                                        </p:tgtEl>
                                      </p:cBhvr>
                                    </p:animEffect>
                                  </p:childTnLst>
                                </p:cTn>
                              </p:par>
                            </p:childTnLst>
                          </p:cTn>
                        </p:par>
                      </p:childTnLst>
                    </p:cTn>
                  </p:par>
                  <p:par>
                    <p:cTn id="36" fill="hold">
                      <p:stCondLst>
                        <p:cond delay="indefinite"/>
                      </p:stCondLst>
                      <p:childTnLst>
                        <p:par>
                          <p:cTn id="37" fill="hold">
                            <p:stCondLst>
                              <p:cond delay="0"/>
                            </p:stCondLst>
                            <p:childTnLst>
                              <p:par>
                                <p:cTn id="38" presetID="21" presetClass="entr" presetSubtype="1" fill="hold" grpId="0" nodeType="click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wheel(1)">
                                      <p:cBhvr>
                                        <p:cTn id="40" dur="2000"/>
                                        <p:tgtEl>
                                          <p:spTgt spid="15"/>
                                        </p:tgtEl>
                                      </p:cBhvr>
                                    </p:animEffect>
                                  </p:childTnLst>
                                </p:cTn>
                              </p:par>
                            </p:childTnLst>
                          </p:cTn>
                        </p:par>
                      </p:childTnLst>
                    </p:cTn>
                  </p:par>
                  <p:par>
                    <p:cTn id="41" fill="hold">
                      <p:stCondLst>
                        <p:cond delay="indefinite"/>
                      </p:stCondLst>
                      <p:childTnLst>
                        <p:par>
                          <p:cTn id="42" fill="hold">
                            <p:stCondLst>
                              <p:cond delay="0"/>
                            </p:stCondLst>
                            <p:childTnLst>
                              <p:par>
                                <p:cTn id="43" presetID="42" presetClass="path" presetSubtype="0" accel="50000" decel="50000" fill="hold" nodeType="clickEffect">
                                  <p:stCondLst>
                                    <p:cond delay="0"/>
                                  </p:stCondLst>
                                  <p:childTnLst>
                                    <p:animMotion origin="layout" path="M 2.59259E-6 -2.09877E-6 L -0.15023 0.36204 " pathEditMode="relative" rAng="0" ptsTypes="AA">
                                      <p:cBhvr>
                                        <p:cTn id="44" dur="2000" fill="hold"/>
                                        <p:tgtEl>
                                          <p:spTgt spid="16"/>
                                        </p:tgtEl>
                                        <p:attrNameLst>
                                          <p:attrName>ppt_x</p:attrName>
                                          <p:attrName>ppt_y</p:attrName>
                                        </p:attrNameLst>
                                      </p:cBhvr>
                                      <p:rCtr x="-7523" y="18086"/>
                                    </p:animMotion>
                                  </p:childTnLst>
                                </p:cTn>
                              </p:par>
                              <p:par>
                                <p:cTn id="45" presetID="42" presetClass="path" presetSubtype="0" accel="50000" decel="50000" fill="hold" nodeType="withEffect">
                                  <p:stCondLst>
                                    <p:cond delay="0"/>
                                  </p:stCondLst>
                                  <p:childTnLst>
                                    <p:animMotion origin="layout" path="M 3.33333E-6 3.45679E-6 L 0.11203 0.36821 " pathEditMode="relative" rAng="0" ptsTypes="AA">
                                      <p:cBhvr>
                                        <p:cTn id="46" dur="2000" fill="hold"/>
                                        <p:tgtEl>
                                          <p:spTgt spid="17"/>
                                        </p:tgtEl>
                                        <p:attrNameLst>
                                          <p:attrName>ppt_x</p:attrName>
                                          <p:attrName>ppt_y</p:attrName>
                                        </p:attrNameLst>
                                      </p:cBhvr>
                                      <p:rCtr x="5602" y="18395"/>
                                    </p:animMotion>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7"/>
                                        </p:tgtEl>
                                        <p:attrNameLst>
                                          <p:attrName>style.visibility</p:attrName>
                                        </p:attrNameLst>
                                      </p:cBhvr>
                                      <p:to>
                                        <p:strVal val="visible"/>
                                      </p:to>
                                    </p:set>
                                    <p:animEffect transition="in" filter="wipe(left)">
                                      <p:cBhvr>
                                        <p:cTn id="51" dur="500"/>
                                        <p:tgtEl>
                                          <p:spTgt spid="7"/>
                                        </p:tgtEl>
                                      </p:cBhvr>
                                    </p:animEffect>
                                  </p:childTnLst>
                                </p:cTn>
                              </p:par>
                              <p:par>
                                <p:cTn id="52" presetID="22" presetClass="entr" presetSubtype="8" fill="hold" grpId="0" nodeType="withEffect">
                                  <p:stCondLst>
                                    <p:cond delay="0"/>
                                  </p:stCondLst>
                                  <p:childTnLst>
                                    <p:set>
                                      <p:cBhvr>
                                        <p:cTn id="53" dur="1" fill="hold">
                                          <p:stCondLst>
                                            <p:cond delay="0"/>
                                          </p:stCondLst>
                                        </p:cTn>
                                        <p:tgtEl>
                                          <p:spTgt spid="19"/>
                                        </p:tgtEl>
                                        <p:attrNameLst>
                                          <p:attrName>style.visibility</p:attrName>
                                        </p:attrNameLst>
                                      </p:cBhvr>
                                      <p:to>
                                        <p:strVal val="visible"/>
                                      </p:to>
                                    </p:set>
                                    <p:animEffect transition="in" filter="wipe(left)">
                                      <p:cBhvr>
                                        <p:cTn id="54" dur="500"/>
                                        <p:tgtEl>
                                          <p:spTgt spid="19"/>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grpId="0" nodeType="clickEffect">
                                  <p:stCondLst>
                                    <p:cond delay="0"/>
                                  </p:stCondLst>
                                  <p:childTnLst>
                                    <p:set>
                                      <p:cBhvr>
                                        <p:cTn id="58" dur="1" fill="hold">
                                          <p:stCondLst>
                                            <p:cond delay="0"/>
                                          </p:stCondLst>
                                        </p:cTn>
                                        <p:tgtEl>
                                          <p:spTgt spid="18"/>
                                        </p:tgtEl>
                                        <p:attrNameLst>
                                          <p:attrName>style.visibility</p:attrName>
                                        </p:attrNameLst>
                                      </p:cBhvr>
                                      <p:to>
                                        <p:strVal val="visible"/>
                                      </p:to>
                                    </p:set>
                                    <p:animEffect transition="in" filter="wipe(left)">
                                      <p:cBhvr>
                                        <p:cTn id="59" dur="500"/>
                                        <p:tgtEl>
                                          <p:spTgt spid="18"/>
                                        </p:tgtEl>
                                      </p:cBhvr>
                                    </p:animEffect>
                                  </p:childTnLst>
                                </p:cTn>
                              </p:par>
                              <p:par>
                                <p:cTn id="60" presetID="22" presetClass="entr" presetSubtype="8" fill="hold" grpId="0" nodeType="withEffect">
                                  <p:stCondLst>
                                    <p:cond delay="0"/>
                                  </p:stCondLst>
                                  <p:childTnLst>
                                    <p:set>
                                      <p:cBhvr>
                                        <p:cTn id="61" dur="1" fill="hold">
                                          <p:stCondLst>
                                            <p:cond delay="0"/>
                                          </p:stCondLst>
                                        </p:cTn>
                                        <p:tgtEl>
                                          <p:spTgt spid="20"/>
                                        </p:tgtEl>
                                        <p:attrNameLst>
                                          <p:attrName>style.visibility</p:attrName>
                                        </p:attrNameLst>
                                      </p:cBhvr>
                                      <p:to>
                                        <p:strVal val="visible"/>
                                      </p:to>
                                    </p:set>
                                    <p:animEffect transition="in" filter="wipe(left)">
                                      <p:cBhvr>
                                        <p:cTn id="6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2" grpId="0" animBg="1"/>
      <p:bldP spid="13" grpId="0" animBg="1"/>
      <p:bldP spid="14" grpId="0" animBg="1"/>
      <p:bldP spid="15" grpId="0" animBg="1"/>
      <p:bldP spid="7" grpId="0" animBg="1"/>
      <p:bldP spid="18" grpId="0" animBg="1"/>
      <p:bldP spid="19" grpId="0"/>
      <p:bldP spid="2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B7F940E-EC3B-C04B-BF84-A079CC797EAB}"/>
              </a:ext>
            </a:extLst>
          </p:cNvPr>
          <p:cNvSpPr txBox="1"/>
          <p:nvPr/>
        </p:nvSpPr>
        <p:spPr>
          <a:xfrm>
            <a:off x="925169" y="396256"/>
            <a:ext cx="5311568" cy="646331"/>
          </a:xfrm>
          <a:prstGeom prst="rect">
            <a:avLst/>
          </a:prstGeom>
          <a:noFill/>
        </p:spPr>
        <p:txBody>
          <a:bodyPr wrap="square" rtlCol="0">
            <a:spAutoFit/>
          </a:bodyPr>
          <a:lstStyle/>
          <a:p>
            <a:pPr algn="just"/>
            <a:r>
              <a:rPr lang="vi-VN" sz="1800" b="1" dirty="0">
                <a:solidFill>
                  <a:srgbClr val="17479D"/>
                </a:solidFill>
                <a:latin typeface="UTM Avo" panose="02040603050506020204" pitchFamily="18" charset="0"/>
              </a:rPr>
              <a:t>Sắp xếp tên của các bạn học sinh dưới đây theo thứ tự trong bảng chữ cái.</a:t>
            </a:r>
            <a:endParaRPr lang="vi-VN" sz="1800" dirty="0">
              <a:solidFill>
                <a:srgbClr val="17479D"/>
              </a:solidFill>
              <a:latin typeface="UTM Avo" panose="02040603050506020204" pitchFamily="18" charset="0"/>
            </a:endParaRPr>
          </a:p>
        </p:txBody>
      </p:sp>
      <p:pic>
        <p:nvPicPr>
          <p:cNvPr id="3" name="Picture 2">
            <a:extLst>
              <a:ext uri="{FF2B5EF4-FFF2-40B4-BE49-F238E27FC236}">
                <a16:creationId xmlns:a16="http://schemas.microsoft.com/office/drawing/2014/main" id="{D16E4CC9-2E21-4D4E-BF68-176C6694A1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6314" y="485592"/>
            <a:ext cx="288000" cy="288000"/>
          </a:xfrm>
          <a:prstGeom prst="rect">
            <a:avLst/>
          </a:prstGeom>
        </p:spPr>
      </p:pic>
      <p:grpSp>
        <p:nvGrpSpPr>
          <p:cNvPr id="9" name="Group 8">
            <a:extLst>
              <a:ext uri="{FF2B5EF4-FFF2-40B4-BE49-F238E27FC236}">
                <a16:creationId xmlns:a16="http://schemas.microsoft.com/office/drawing/2014/main" id="{A9A3ABDA-CD4F-4DD4-A862-0346E5DA7E9A}"/>
              </a:ext>
            </a:extLst>
          </p:cNvPr>
          <p:cNvGrpSpPr/>
          <p:nvPr/>
        </p:nvGrpSpPr>
        <p:grpSpPr>
          <a:xfrm>
            <a:off x="749557" y="1188056"/>
            <a:ext cx="2165765" cy="426998"/>
            <a:chOff x="568135" y="1909004"/>
            <a:chExt cx="3358406" cy="426998"/>
          </a:xfrm>
        </p:grpSpPr>
        <p:sp>
          <p:nvSpPr>
            <p:cNvPr id="10" name="Rectangle 9">
              <a:extLst>
                <a:ext uri="{FF2B5EF4-FFF2-40B4-BE49-F238E27FC236}">
                  <a16:creationId xmlns:a16="http://schemas.microsoft.com/office/drawing/2014/main" id="{C90C7C66-6935-47E7-9B80-D619A6C6EDD9}"/>
                </a:ext>
              </a:extLst>
            </p:cNvPr>
            <p:cNvSpPr/>
            <p:nvPr/>
          </p:nvSpPr>
          <p:spPr>
            <a:xfrm>
              <a:off x="568135" y="1941279"/>
              <a:ext cx="3358406" cy="394723"/>
            </a:xfrm>
            <a:prstGeom prst="rect">
              <a:avLst/>
            </a:prstGeom>
            <a:ln>
              <a:solidFill>
                <a:srgbClr val="002060"/>
              </a:solidFill>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vi-VN" dirty="0">
                <a:solidFill>
                  <a:srgbClr val="002060"/>
                </a:solidFill>
              </a:endParaRPr>
            </a:p>
          </p:txBody>
        </p:sp>
        <p:sp>
          <p:nvSpPr>
            <p:cNvPr id="11" name="TextBox 10">
              <a:extLst>
                <a:ext uri="{FF2B5EF4-FFF2-40B4-BE49-F238E27FC236}">
                  <a16:creationId xmlns:a16="http://schemas.microsoft.com/office/drawing/2014/main" id="{053C2085-5137-421D-8B29-F204B453E266}"/>
                </a:ext>
              </a:extLst>
            </p:cNvPr>
            <p:cNvSpPr txBox="1"/>
            <p:nvPr/>
          </p:nvSpPr>
          <p:spPr>
            <a:xfrm>
              <a:off x="568137" y="1909004"/>
              <a:ext cx="3358404" cy="404075"/>
            </a:xfrm>
            <a:prstGeom prst="rect">
              <a:avLst/>
            </a:prstGeom>
            <a:noFill/>
          </p:spPr>
          <p:txBody>
            <a:bodyPr wrap="square" rtlCol="0">
              <a:spAutoFit/>
            </a:bodyPr>
            <a:lstStyle/>
            <a:p>
              <a:pPr algn="ctr">
                <a:lnSpc>
                  <a:spcPct val="150000"/>
                </a:lnSpc>
              </a:pPr>
              <a:r>
                <a:rPr lang="vi-VN" sz="1500" i="1" dirty="0">
                  <a:solidFill>
                    <a:srgbClr val="002060"/>
                  </a:solidFill>
                  <a:latin typeface="UTM Avo" panose="02040603050506020204" pitchFamily="18" charset="0"/>
                  <a:sym typeface="Wingdings" panose="05000000000000000000" pitchFamily="2" charset="2"/>
                </a:rPr>
                <a:t>Nguyễn Ngọc Anh</a:t>
              </a:r>
            </a:p>
          </p:txBody>
        </p:sp>
      </p:grpSp>
      <p:grpSp>
        <p:nvGrpSpPr>
          <p:cNvPr id="12" name="Group 11">
            <a:extLst>
              <a:ext uri="{FF2B5EF4-FFF2-40B4-BE49-F238E27FC236}">
                <a16:creationId xmlns:a16="http://schemas.microsoft.com/office/drawing/2014/main" id="{5A03733B-3FE9-4A3A-9D08-6E5641AEA078}"/>
              </a:ext>
            </a:extLst>
          </p:cNvPr>
          <p:cNvGrpSpPr/>
          <p:nvPr/>
        </p:nvGrpSpPr>
        <p:grpSpPr>
          <a:xfrm>
            <a:off x="749556" y="1787194"/>
            <a:ext cx="2165765" cy="426998"/>
            <a:chOff x="568135" y="1909004"/>
            <a:chExt cx="3358406" cy="426998"/>
          </a:xfrm>
        </p:grpSpPr>
        <p:sp>
          <p:nvSpPr>
            <p:cNvPr id="13" name="Rectangle 12">
              <a:extLst>
                <a:ext uri="{FF2B5EF4-FFF2-40B4-BE49-F238E27FC236}">
                  <a16:creationId xmlns:a16="http://schemas.microsoft.com/office/drawing/2014/main" id="{9C9AC583-B372-4603-9E1A-D9D731F817E3}"/>
                </a:ext>
              </a:extLst>
            </p:cNvPr>
            <p:cNvSpPr/>
            <p:nvPr/>
          </p:nvSpPr>
          <p:spPr>
            <a:xfrm>
              <a:off x="568135" y="1941279"/>
              <a:ext cx="3358406" cy="394723"/>
            </a:xfrm>
            <a:prstGeom prst="rect">
              <a:avLst/>
            </a:prstGeom>
            <a:ln>
              <a:solidFill>
                <a:srgbClr val="002060"/>
              </a:solidFill>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vi-VN" dirty="0">
                <a:solidFill>
                  <a:srgbClr val="002060"/>
                </a:solidFill>
              </a:endParaRPr>
            </a:p>
          </p:txBody>
        </p:sp>
        <p:sp>
          <p:nvSpPr>
            <p:cNvPr id="14" name="TextBox 13">
              <a:extLst>
                <a:ext uri="{FF2B5EF4-FFF2-40B4-BE49-F238E27FC236}">
                  <a16:creationId xmlns:a16="http://schemas.microsoft.com/office/drawing/2014/main" id="{D2A5C5A4-DDBB-4AC0-972D-B502F01FF5E9}"/>
                </a:ext>
              </a:extLst>
            </p:cNvPr>
            <p:cNvSpPr txBox="1"/>
            <p:nvPr/>
          </p:nvSpPr>
          <p:spPr>
            <a:xfrm>
              <a:off x="568137" y="1909004"/>
              <a:ext cx="3358404" cy="404075"/>
            </a:xfrm>
            <a:prstGeom prst="rect">
              <a:avLst/>
            </a:prstGeom>
            <a:noFill/>
          </p:spPr>
          <p:txBody>
            <a:bodyPr wrap="square" rtlCol="0">
              <a:spAutoFit/>
            </a:bodyPr>
            <a:lstStyle/>
            <a:p>
              <a:pPr algn="ctr">
                <a:lnSpc>
                  <a:spcPct val="150000"/>
                </a:lnSpc>
              </a:pPr>
              <a:r>
                <a:rPr lang="vi-VN" sz="1500" i="1" dirty="0">
                  <a:solidFill>
                    <a:srgbClr val="002060"/>
                  </a:solidFill>
                  <a:latin typeface="UTM Avo" panose="02040603050506020204" pitchFamily="18" charset="0"/>
                  <a:sym typeface="Wingdings" panose="05000000000000000000" pitchFamily="2" charset="2"/>
                </a:rPr>
                <a:t>Nguyễn Mạnh Vũ</a:t>
              </a:r>
            </a:p>
          </p:txBody>
        </p:sp>
      </p:grpSp>
      <p:grpSp>
        <p:nvGrpSpPr>
          <p:cNvPr id="19" name="Group 18">
            <a:extLst>
              <a:ext uri="{FF2B5EF4-FFF2-40B4-BE49-F238E27FC236}">
                <a16:creationId xmlns:a16="http://schemas.microsoft.com/office/drawing/2014/main" id="{46C165AF-94B2-410C-B433-6FA83866AE55}"/>
              </a:ext>
            </a:extLst>
          </p:cNvPr>
          <p:cNvGrpSpPr/>
          <p:nvPr/>
        </p:nvGrpSpPr>
        <p:grpSpPr>
          <a:xfrm>
            <a:off x="749555" y="2386332"/>
            <a:ext cx="2165765" cy="426998"/>
            <a:chOff x="568135" y="1909004"/>
            <a:chExt cx="3358406" cy="426998"/>
          </a:xfrm>
        </p:grpSpPr>
        <p:sp>
          <p:nvSpPr>
            <p:cNvPr id="20" name="Rectangle 19">
              <a:extLst>
                <a:ext uri="{FF2B5EF4-FFF2-40B4-BE49-F238E27FC236}">
                  <a16:creationId xmlns:a16="http://schemas.microsoft.com/office/drawing/2014/main" id="{ED1E1719-7B41-42D4-B368-4822E302AE99}"/>
                </a:ext>
              </a:extLst>
            </p:cNvPr>
            <p:cNvSpPr/>
            <p:nvPr/>
          </p:nvSpPr>
          <p:spPr>
            <a:xfrm>
              <a:off x="568135" y="1941279"/>
              <a:ext cx="3358406" cy="394723"/>
            </a:xfrm>
            <a:prstGeom prst="rect">
              <a:avLst/>
            </a:prstGeom>
            <a:ln>
              <a:solidFill>
                <a:srgbClr val="002060"/>
              </a:solidFill>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vi-VN" dirty="0">
                <a:solidFill>
                  <a:srgbClr val="002060"/>
                </a:solidFill>
              </a:endParaRPr>
            </a:p>
          </p:txBody>
        </p:sp>
        <p:sp>
          <p:nvSpPr>
            <p:cNvPr id="21" name="TextBox 20">
              <a:extLst>
                <a:ext uri="{FF2B5EF4-FFF2-40B4-BE49-F238E27FC236}">
                  <a16:creationId xmlns:a16="http://schemas.microsoft.com/office/drawing/2014/main" id="{B1EA1735-00DC-45EE-8670-B6EAFE87C317}"/>
                </a:ext>
              </a:extLst>
            </p:cNvPr>
            <p:cNvSpPr txBox="1"/>
            <p:nvPr/>
          </p:nvSpPr>
          <p:spPr>
            <a:xfrm>
              <a:off x="568137" y="1909004"/>
              <a:ext cx="3358404" cy="404075"/>
            </a:xfrm>
            <a:prstGeom prst="rect">
              <a:avLst/>
            </a:prstGeom>
            <a:noFill/>
          </p:spPr>
          <p:txBody>
            <a:bodyPr wrap="square" rtlCol="0">
              <a:spAutoFit/>
            </a:bodyPr>
            <a:lstStyle/>
            <a:p>
              <a:pPr algn="ctr">
                <a:lnSpc>
                  <a:spcPct val="150000"/>
                </a:lnSpc>
              </a:pPr>
              <a:r>
                <a:rPr lang="vi-VN" sz="1500" i="1" dirty="0">
                  <a:solidFill>
                    <a:srgbClr val="002060"/>
                  </a:solidFill>
                  <a:latin typeface="UTM Avo" panose="02040603050506020204" pitchFamily="18" charset="0"/>
                  <a:sym typeface="Wingdings" panose="05000000000000000000" pitchFamily="2" charset="2"/>
                </a:rPr>
                <a:t>Phạm Hồng Đào</a:t>
              </a:r>
            </a:p>
          </p:txBody>
        </p:sp>
      </p:grpSp>
      <p:grpSp>
        <p:nvGrpSpPr>
          <p:cNvPr id="22" name="Group 21">
            <a:extLst>
              <a:ext uri="{FF2B5EF4-FFF2-40B4-BE49-F238E27FC236}">
                <a16:creationId xmlns:a16="http://schemas.microsoft.com/office/drawing/2014/main" id="{D68518EE-460A-4A0E-BC5C-26A8D0495EB8}"/>
              </a:ext>
            </a:extLst>
          </p:cNvPr>
          <p:cNvGrpSpPr/>
          <p:nvPr/>
        </p:nvGrpSpPr>
        <p:grpSpPr>
          <a:xfrm>
            <a:off x="749554" y="2985470"/>
            <a:ext cx="2165765" cy="426998"/>
            <a:chOff x="568135" y="1909004"/>
            <a:chExt cx="3358406" cy="426998"/>
          </a:xfrm>
        </p:grpSpPr>
        <p:sp>
          <p:nvSpPr>
            <p:cNvPr id="23" name="Rectangle 22">
              <a:extLst>
                <a:ext uri="{FF2B5EF4-FFF2-40B4-BE49-F238E27FC236}">
                  <a16:creationId xmlns:a16="http://schemas.microsoft.com/office/drawing/2014/main" id="{4C98FDD1-3E0A-4215-B675-D8EB0226A260}"/>
                </a:ext>
              </a:extLst>
            </p:cNvPr>
            <p:cNvSpPr/>
            <p:nvPr/>
          </p:nvSpPr>
          <p:spPr>
            <a:xfrm>
              <a:off x="568135" y="1941279"/>
              <a:ext cx="3358406" cy="394723"/>
            </a:xfrm>
            <a:prstGeom prst="rect">
              <a:avLst/>
            </a:prstGeom>
            <a:ln>
              <a:solidFill>
                <a:srgbClr val="002060"/>
              </a:solidFill>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vi-VN" dirty="0">
                <a:solidFill>
                  <a:srgbClr val="002060"/>
                </a:solidFill>
              </a:endParaRPr>
            </a:p>
          </p:txBody>
        </p:sp>
        <p:sp>
          <p:nvSpPr>
            <p:cNvPr id="24" name="TextBox 23">
              <a:extLst>
                <a:ext uri="{FF2B5EF4-FFF2-40B4-BE49-F238E27FC236}">
                  <a16:creationId xmlns:a16="http://schemas.microsoft.com/office/drawing/2014/main" id="{89CA4561-28CB-4DA7-BA53-082C18A7B85D}"/>
                </a:ext>
              </a:extLst>
            </p:cNvPr>
            <p:cNvSpPr txBox="1"/>
            <p:nvPr/>
          </p:nvSpPr>
          <p:spPr>
            <a:xfrm>
              <a:off x="568137" y="1909004"/>
              <a:ext cx="3358404" cy="404075"/>
            </a:xfrm>
            <a:prstGeom prst="rect">
              <a:avLst/>
            </a:prstGeom>
            <a:noFill/>
          </p:spPr>
          <p:txBody>
            <a:bodyPr wrap="square" rtlCol="0">
              <a:spAutoFit/>
            </a:bodyPr>
            <a:lstStyle/>
            <a:p>
              <a:pPr algn="ctr">
                <a:lnSpc>
                  <a:spcPct val="150000"/>
                </a:lnSpc>
              </a:pPr>
              <a:r>
                <a:rPr lang="vi-VN" sz="1500" i="1" dirty="0">
                  <a:solidFill>
                    <a:srgbClr val="002060"/>
                  </a:solidFill>
                  <a:latin typeface="UTM Avo" panose="02040603050506020204" pitchFamily="18" charset="0"/>
                  <a:sym typeface="Wingdings" panose="05000000000000000000" pitchFamily="2" charset="2"/>
                </a:rPr>
                <a:t>Hoàng Văn Cường</a:t>
              </a:r>
            </a:p>
          </p:txBody>
        </p:sp>
      </p:grpSp>
      <p:grpSp>
        <p:nvGrpSpPr>
          <p:cNvPr id="25" name="Group 24">
            <a:extLst>
              <a:ext uri="{FF2B5EF4-FFF2-40B4-BE49-F238E27FC236}">
                <a16:creationId xmlns:a16="http://schemas.microsoft.com/office/drawing/2014/main" id="{91A8E2F5-2B22-44BC-9DD5-E8D8C533A9F0}"/>
              </a:ext>
            </a:extLst>
          </p:cNvPr>
          <p:cNvGrpSpPr/>
          <p:nvPr/>
        </p:nvGrpSpPr>
        <p:grpSpPr>
          <a:xfrm>
            <a:off x="749553" y="3584608"/>
            <a:ext cx="2165765" cy="426998"/>
            <a:chOff x="568135" y="1909004"/>
            <a:chExt cx="3358406" cy="426998"/>
          </a:xfrm>
        </p:grpSpPr>
        <p:sp>
          <p:nvSpPr>
            <p:cNvPr id="26" name="Rectangle 25">
              <a:extLst>
                <a:ext uri="{FF2B5EF4-FFF2-40B4-BE49-F238E27FC236}">
                  <a16:creationId xmlns:a16="http://schemas.microsoft.com/office/drawing/2014/main" id="{896AB8F9-59EB-41B3-A77F-205069AD90A8}"/>
                </a:ext>
              </a:extLst>
            </p:cNvPr>
            <p:cNvSpPr/>
            <p:nvPr/>
          </p:nvSpPr>
          <p:spPr>
            <a:xfrm>
              <a:off x="568135" y="1941279"/>
              <a:ext cx="3358406" cy="394723"/>
            </a:xfrm>
            <a:prstGeom prst="rect">
              <a:avLst/>
            </a:prstGeom>
            <a:ln>
              <a:solidFill>
                <a:srgbClr val="002060"/>
              </a:solidFill>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vi-VN" dirty="0">
                <a:solidFill>
                  <a:srgbClr val="002060"/>
                </a:solidFill>
              </a:endParaRPr>
            </a:p>
          </p:txBody>
        </p:sp>
        <p:sp>
          <p:nvSpPr>
            <p:cNvPr id="27" name="TextBox 26">
              <a:extLst>
                <a:ext uri="{FF2B5EF4-FFF2-40B4-BE49-F238E27FC236}">
                  <a16:creationId xmlns:a16="http://schemas.microsoft.com/office/drawing/2014/main" id="{DC41FF6D-727E-40FC-85B5-7378DFAF2241}"/>
                </a:ext>
              </a:extLst>
            </p:cNvPr>
            <p:cNvSpPr txBox="1"/>
            <p:nvPr/>
          </p:nvSpPr>
          <p:spPr>
            <a:xfrm>
              <a:off x="568137" y="1909004"/>
              <a:ext cx="3358404" cy="404075"/>
            </a:xfrm>
            <a:prstGeom prst="rect">
              <a:avLst/>
            </a:prstGeom>
            <a:noFill/>
          </p:spPr>
          <p:txBody>
            <a:bodyPr wrap="square" rtlCol="0">
              <a:spAutoFit/>
            </a:bodyPr>
            <a:lstStyle/>
            <a:p>
              <a:pPr algn="ctr">
                <a:lnSpc>
                  <a:spcPct val="150000"/>
                </a:lnSpc>
              </a:pPr>
              <a:r>
                <a:rPr lang="vi-VN" sz="1500" i="1" dirty="0">
                  <a:solidFill>
                    <a:srgbClr val="002060"/>
                  </a:solidFill>
                  <a:latin typeface="UTM Avo" panose="02040603050506020204" pitchFamily="18" charset="0"/>
                  <a:sym typeface="Wingdings" panose="05000000000000000000" pitchFamily="2" charset="2"/>
                </a:rPr>
                <a:t>Lê Gia Huy</a:t>
              </a:r>
            </a:p>
          </p:txBody>
        </p:sp>
      </p:grpSp>
      <p:cxnSp>
        <p:nvCxnSpPr>
          <p:cNvPr id="28" name="Straight Connector 27">
            <a:extLst>
              <a:ext uri="{FF2B5EF4-FFF2-40B4-BE49-F238E27FC236}">
                <a16:creationId xmlns:a16="http://schemas.microsoft.com/office/drawing/2014/main" id="{D16E13D0-96CE-43DA-B73D-272C587C88DF}"/>
              </a:ext>
            </a:extLst>
          </p:cNvPr>
          <p:cNvCxnSpPr>
            <a:cxnSpLocks/>
          </p:cNvCxnSpPr>
          <p:nvPr/>
        </p:nvCxnSpPr>
        <p:spPr>
          <a:xfrm>
            <a:off x="2287644" y="1550891"/>
            <a:ext cx="455556"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A90B5CDC-2687-4098-A902-2E160A037F3B}"/>
              </a:ext>
            </a:extLst>
          </p:cNvPr>
          <p:cNvCxnSpPr>
            <a:cxnSpLocks/>
          </p:cNvCxnSpPr>
          <p:nvPr/>
        </p:nvCxnSpPr>
        <p:spPr>
          <a:xfrm>
            <a:off x="2365805" y="2137479"/>
            <a:ext cx="342266"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5C30C05-0F29-49E2-A78D-F2713EEBBBFD}"/>
              </a:ext>
            </a:extLst>
          </p:cNvPr>
          <p:cNvCxnSpPr>
            <a:cxnSpLocks/>
          </p:cNvCxnSpPr>
          <p:nvPr/>
        </p:nvCxnSpPr>
        <p:spPr>
          <a:xfrm>
            <a:off x="2180064" y="2745583"/>
            <a:ext cx="455556"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DA63660A-FFF8-426E-B0DA-BD801C585C00}"/>
              </a:ext>
            </a:extLst>
          </p:cNvPr>
          <p:cNvCxnSpPr>
            <a:cxnSpLocks/>
          </p:cNvCxnSpPr>
          <p:nvPr/>
        </p:nvCxnSpPr>
        <p:spPr>
          <a:xfrm>
            <a:off x="2083154" y="3332171"/>
            <a:ext cx="606345"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6CC68919-F882-4E9A-A8C0-8A941EEEE4D7}"/>
              </a:ext>
            </a:extLst>
          </p:cNvPr>
          <p:cNvCxnSpPr>
            <a:cxnSpLocks/>
          </p:cNvCxnSpPr>
          <p:nvPr/>
        </p:nvCxnSpPr>
        <p:spPr>
          <a:xfrm>
            <a:off x="1929965" y="3937870"/>
            <a:ext cx="414142"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nvGrpSpPr>
          <p:cNvPr id="33" name="Group 32">
            <a:extLst>
              <a:ext uri="{FF2B5EF4-FFF2-40B4-BE49-F238E27FC236}">
                <a16:creationId xmlns:a16="http://schemas.microsoft.com/office/drawing/2014/main" id="{4427E037-D1D8-4973-8EB6-3DBAA99974DE}"/>
              </a:ext>
            </a:extLst>
          </p:cNvPr>
          <p:cNvGrpSpPr/>
          <p:nvPr/>
        </p:nvGrpSpPr>
        <p:grpSpPr>
          <a:xfrm>
            <a:off x="602074" y="4137526"/>
            <a:ext cx="378353" cy="584775"/>
            <a:chOff x="3383381" y="2882394"/>
            <a:chExt cx="384148" cy="641456"/>
          </a:xfrm>
        </p:grpSpPr>
        <p:sp>
          <p:nvSpPr>
            <p:cNvPr id="34" name="Oval 33">
              <a:extLst>
                <a:ext uri="{FF2B5EF4-FFF2-40B4-BE49-F238E27FC236}">
                  <a16:creationId xmlns:a16="http://schemas.microsoft.com/office/drawing/2014/main" id="{E9CBEDB8-1AAC-423A-BE5D-96E28799F6A5}"/>
                </a:ext>
              </a:extLst>
            </p:cNvPr>
            <p:cNvSpPr/>
            <p:nvPr/>
          </p:nvSpPr>
          <p:spPr>
            <a:xfrm>
              <a:off x="3445636" y="3057837"/>
              <a:ext cx="321893" cy="321893"/>
            </a:xfrm>
            <a:prstGeom prst="ellipse">
              <a:avLst/>
            </a:prstGeom>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VN" sz="3200" i="1" dirty="0">
                <a:solidFill>
                  <a:schemeClr val="accent2"/>
                </a:solidFill>
                <a:latin typeface="UTM Charlotte" panose="02040603050506020204" pitchFamily="18" charset="0"/>
              </a:endParaRPr>
            </a:p>
          </p:txBody>
        </p:sp>
        <p:sp>
          <p:nvSpPr>
            <p:cNvPr id="35" name="Rectangle 34">
              <a:extLst>
                <a:ext uri="{FF2B5EF4-FFF2-40B4-BE49-F238E27FC236}">
                  <a16:creationId xmlns:a16="http://schemas.microsoft.com/office/drawing/2014/main" id="{538A0C02-3B37-4C47-B2AF-1C2993FC33F6}"/>
                </a:ext>
              </a:extLst>
            </p:cNvPr>
            <p:cNvSpPr/>
            <p:nvPr/>
          </p:nvSpPr>
          <p:spPr>
            <a:xfrm rot="21163024">
              <a:off x="3383381" y="2882394"/>
              <a:ext cx="356760" cy="641456"/>
            </a:xfrm>
            <a:prstGeom prst="rect">
              <a:avLst/>
            </a:prstGeom>
          </p:spPr>
          <p:txBody>
            <a:bodyPr wrap="none">
              <a:spAutoFit/>
            </a:bodyPr>
            <a:lstStyle/>
            <a:p>
              <a:pPr algn="ctr"/>
              <a:r>
                <a:rPr lang="en-VN" sz="3200" b="1" i="1" dirty="0">
                  <a:solidFill>
                    <a:schemeClr val="accent2"/>
                  </a:solidFill>
                  <a:latin typeface="UTM Charlotte" panose="02040603050506020204" pitchFamily="18" charset="0"/>
                </a:rPr>
                <a:t>4</a:t>
              </a:r>
            </a:p>
          </p:txBody>
        </p:sp>
      </p:grpSp>
      <p:sp>
        <p:nvSpPr>
          <p:cNvPr id="36" name="TextBox 35">
            <a:extLst>
              <a:ext uri="{FF2B5EF4-FFF2-40B4-BE49-F238E27FC236}">
                <a16:creationId xmlns:a16="http://schemas.microsoft.com/office/drawing/2014/main" id="{A8A9172F-BFE5-4FB3-9AE2-78DD5D0CA15D}"/>
              </a:ext>
            </a:extLst>
          </p:cNvPr>
          <p:cNvSpPr txBox="1"/>
          <p:nvPr/>
        </p:nvSpPr>
        <p:spPr>
          <a:xfrm>
            <a:off x="989101" y="4286144"/>
            <a:ext cx="5311568" cy="369332"/>
          </a:xfrm>
          <a:prstGeom prst="rect">
            <a:avLst/>
          </a:prstGeom>
          <a:noFill/>
        </p:spPr>
        <p:txBody>
          <a:bodyPr wrap="square" rtlCol="0">
            <a:spAutoFit/>
          </a:bodyPr>
          <a:lstStyle/>
          <a:p>
            <a:pPr algn="just"/>
            <a:r>
              <a:rPr lang="vi-VN" sz="1800" b="1" dirty="0">
                <a:solidFill>
                  <a:srgbClr val="17479D"/>
                </a:solidFill>
                <a:latin typeface="UTM Avo" panose="02040603050506020204" pitchFamily="18" charset="0"/>
              </a:rPr>
              <a:t>Viết họ và tên của em và 2 bạn trong tổ.</a:t>
            </a:r>
            <a:endParaRPr lang="vi-VN" sz="1800" dirty="0">
              <a:solidFill>
                <a:srgbClr val="17479D"/>
              </a:solidFill>
              <a:latin typeface="UTM Avo" panose="02040603050506020204" pitchFamily="18" charset="0"/>
            </a:endParaRPr>
          </a:p>
        </p:txBody>
      </p:sp>
    </p:spTree>
    <p:extLst>
      <p:ext uri="{BB962C8B-B14F-4D97-AF65-F5344CB8AC3E}">
        <p14:creationId xmlns:p14="http://schemas.microsoft.com/office/powerpoint/2010/main" val="559313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outVertical)">
                                      <p:cBhvr>
                                        <p:cTn id="12" dur="500"/>
                                        <p:tgtEl>
                                          <p:spTgt spid="9"/>
                                        </p:tgtEl>
                                      </p:cBhvr>
                                    </p:animEffect>
                                  </p:childTnLst>
                                </p:cTn>
                              </p:par>
                              <p:par>
                                <p:cTn id="13" presetID="16" presetClass="entr" presetSubtype="37"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outVertical)">
                                      <p:cBhvr>
                                        <p:cTn id="15" dur="500"/>
                                        <p:tgtEl>
                                          <p:spTgt spid="12"/>
                                        </p:tgtEl>
                                      </p:cBhvr>
                                    </p:animEffect>
                                  </p:childTnLst>
                                </p:cTn>
                              </p:par>
                              <p:par>
                                <p:cTn id="16" presetID="16" presetClass="entr" presetSubtype="37" fill="hold"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barn(outVertical)">
                                      <p:cBhvr>
                                        <p:cTn id="18" dur="500"/>
                                        <p:tgtEl>
                                          <p:spTgt spid="19"/>
                                        </p:tgtEl>
                                      </p:cBhvr>
                                    </p:animEffect>
                                  </p:childTnLst>
                                </p:cTn>
                              </p:par>
                              <p:par>
                                <p:cTn id="19" presetID="16" presetClass="entr" presetSubtype="37" fill="hold" nodeType="with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barn(outVertical)">
                                      <p:cBhvr>
                                        <p:cTn id="21" dur="500"/>
                                        <p:tgtEl>
                                          <p:spTgt spid="22"/>
                                        </p:tgtEl>
                                      </p:cBhvr>
                                    </p:animEffect>
                                  </p:childTnLst>
                                </p:cTn>
                              </p:par>
                              <p:par>
                                <p:cTn id="22" presetID="16" presetClass="entr" presetSubtype="37" fill="hold" nodeType="with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barn(outVertical)">
                                      <p:cBhvr>
                                        <p:cTn id="24" dur="5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28"/>
                                        </p:tgtEl>
                                        <p:attrNameLst>
                                          <p:attrName>style.visibility</p:attrName>
                                        </p:attrNameLst>
                                      </p:cBhvr>
                                      <p:to>
                                        <p:strVal val="visible"/>
                                      </p:to>
                                    </p:set>
                                    <p:animEffect transition="in" filter="barn(inVertical)">
                                      <p:cBhvr>
                                        <p:cTn id="29" dur="500"/>
                                        <p:tgtEl>
                                          <p:spTgt spid="28"/>
                                        </p:tgtEl>
                                      </p:cBhvr>
                                    </p:animEffect>
                                  </p:childTnLst>
                                </p:cTn>
                              </p:par>
                              <p:par>
                                <p:cTn id="30" presetID="16" presetClass="entr" presetSubtype="21" fill="hold" nodeType="with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barn(inVertical)">
                                      <p:cBhvr>
                                        <p:cTn id="32" dur="500"/>
                                        <p:tgtEl>
                                          <p:spTgt spid="29"/>
                                        </p:tgtEl>
                                      </p:cBhvr>
                                    </p:animEffect>
                                  </p:childTnLst>
                                </p:cTn>
                              </p:par>
                              <p:par>
                                <p:cTn id="33" presetID="16" presetClass="entr" presetSubtype="21" fill="hold" nodeType="withEffect">
                                  <p:stCondLst>
                                    <p:cond delay="0"/>
                                  </p:stCondLst>
                                  <p:childTnLst>
                                    <p:set>
                                      <p:cBhvr>
                                        <p:cTn id="34" dur="1" fill="hold">
                                          <p:stCondLst>
                                            <p:cond delay="0"/>
                                          </p:stCondLst>
                                        </p:cTn>
                                        <p:tgtEl>
                                          <p:spTgt spid="30"/>
                                        </p:tgtEl>
                                        <p:attrNameLst>
                                          <p:attrName>style.visibility</p:attrName>
                                        </p:attrNameLst>
                                      </p:cBhvr>
                                      <p:to>
                                        <p:strVal val="visible"/>
                                      </p:to>
                                    </p:set>
                                    <p:animEffect transition="in" filter="barn(inVertical)">
                                      <p:cBhvr>
                                        <p:cTn id="35" dur="500"/>
                                        <p:tgtEl>
                                          <p:spTgt spid="30"/>
                                        </p:tgtEl>
                                      </p:cBhvr>
                                    </p:animEffect>
                                  </p:childTnLst>
                                </p:cTn>
                              </p:par>
                              <p:par>
                                <p:cTn id="36" presetID="16" presetClass="entr" presetSubtype="21" fill="hold" nodeType="withEffect">
                                  <p:stCondLst>
                                    <p:cond delay="0"/>
                                  </p:stCondLst>
                                  <p:childTnLst>
                                    <p:set>
                                      <p:cBhvr>
                                        <p:cTn id="37" dur="1" fill="hold">
                                          <p:stCondLst>
                                            <p:cond delay="0"/>
                                          </p:stCondLst>
                                        </p:cTn>
                                        <p:tgtEl>
                                          <p:spTgt spid="31"/>
                                        </p:tgtEl>
                                        <p:attrNameLst>
                                          <p:attrName>style.visibility</p:attrName>
                                        </p:attrNameLst>
                                      </p:cBhvr>
                                      <p:to>
                                        <p:strVal val="visible"/>
                                      </p:to>
                                    </p:set>
                                    <p:animEffect transition="in" filter="barn(inVertical)">
                                      <p:cBhvr>
                                        <p:cTn id="38" dur="500"/>
                                        <p:tgtEl>
                                          <p:spTgt spid="31"/>
                                        </p:tgtEl>
                                      </p:cBhvr>
                                    </p:animEffect>
                                  </p:childTnLst>
                                </p:cTn>
                              </p:par>
                              <p:par>
                                <p:cTn id="39" presetID="16" presetClass="entr" presetSubtype="21" fill="hold" nodeType="withEffect">
                                  <p:stCondLst>
                                    <p:cond delay="0"/>
                                  </p:stCondLst>
                                  <p:childTnLst>
                                    <p:set>
                                      <p:cBhvr>
                                        <p:cTn id="40" dur="1" fill="hold">
                                          <p:stCondLst>
                                            <p:cond delay="0"/>
                                          </p:stCondLst>
                                        </p:cTn>
                                        <p:tgtEl>
                                          <p:spTgt spid="32"/>
                                        </p:tgtEl>
                                        <p:attrNameLst>
                                          <p:attrName>style.visibility</p:attrName>
                                        </p:attrNameLst>
                                      </p:cBhvr>
                                      <p:to>
                                        <p:strVal val="visible"/>
                                      </p:to>
                                    </p:set>
                                    <p:animEffect transition="in" filter="barn(inVertical)">
                                      <p:cBhvr>
                                        <p:cTn id="41" dur="500"/>
                                        <p:tgtEl>
                                          <p:spTgt spid="32"/>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xit" presetSubtype="0" fill="hold" nodeType="clickEffect">
                                  <p:stCondLst>
                                    <p:cond delay="0"/>
                                  </p:stCondLst>
                                  <p:childTnLst>
                                    <p:animEffect transition="out" filter="fade">
                                      <p:cBhvr>
                                        <p:cTn id="45" dur="500"/>
                                        <p:tgtEl>
                                          <p:spTgt spid="28"/>
                                        </p:tgtEl>
                                      </p:cBhvr>
                                    </p:animEffect>
                                    <p:set>
                                      <p:cBhvr>
                                        <p:cTn id="46" dur="1" fill="hold">
                                          <p:stCondLst>
                                            <p:cond delay="499"/>
                                          </p:stCondLst>
                                        </p:cTn>
                                        <p:tgtEl>
                                          <p:spTgt spid="28"/>
                                        </p:tgtEl>
                                        <p:attrNameLst>
                                          <p:attrName>style.visibility</p:attrName>
                                        </p:attrNameLst>
                                      </p:cBhvr>
                                      <p:to>
                                        <p:strVal val="hidden"/>
                                      </p:to>
                                    </p:set>
                                  </p:childTnLst>
                                </p:cTn>
                              </p:par>
                              <p:par>
                                <p:cTn id="47" presetID="10" presetClass="exit" presetSubtype="0" fill="hold" nodeType="withEffect">
                                  <p:stCondLst>
                                    <p:cond delay="0"/>
                                  </p:stCondLst>
                                  <p:childTnLst>
                                    <p:animEffect transition="out" filter="fade">
                                      <p:cBhvr>
                                        <p:cTn id="48" dur="500"/>
                                        <p:tgtEl>
                                          <p:spTgt spid="29"/>
                                        </p:tgtEl>
                                      </p:cBhvr>
                                    </p:animEffect>
                                    <p:set>
                                      <p:cBhvr>
                                        <p:cTn id="49" dur="1" fill="hold">
                                          <p:stCondLst>
                                            <p:cond delay="499"/>
                                          </p:stCondLst>
                                        </p:cTn>
                                        <p:tgtEl>
                                          <p:spTgt spid="29"/>
                                        </p:tgtEl>
                                        <p:attrNameLst>
                                          <p:attrName>style.visibility</p:attrName>
                                        </p:attrNameLst>
                                      </p:cBhvr>
                                      <p:to>
                                        <p:strVal val="hidden"/>
                                      </p:to>
                                    </p:set>
                                  </p:childTnLst>
                                </p:cTn>
                              </p:par>
                              <p:par>
                                <p:cTn id="50" presetID="10" presetClass="exit" presetSubtype="0" fill="hold" nodeType="withEffect">
                                  <p:stCondLst>
                                    <p:cond delay="0"/>
                                  </p:stCondLst>
                                  <p:childTnLst>
                                    <p:animEffect transition="out" filter="fade">
                                      <p:cBhvr>
                                        <p:cTn id="51" dur="500"/>
                                        <p:tgtEl>
                                          <p:spTgt spid="30"/>
                                        </p:tgtEl>
                                      </p:cBhvr>
                                    </p:animEffect>
                                    <p:set>
                                      <p:cBhvr>
                                        <p:cTn id="52" dur="1" fill="hold">
                                          <p:stCondLst>
                                            <p:cond delay="499"/>
                                          </p:stCondLst>
                                        </p:cTn>
                                        <p:tgtEl>
                                          <p:spTgt spid="30"/>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500"/>
                                        <p:tgtEl>
                                          <p:spTgt spid="31"/>
                                        </p:tgtEl>
                                      </p:cBhvr>
                                    </p:animEffect>
                                    <p:set>
                                      <p:cBhvr>
                                        <p:cTn id="55" dur="1" fill="hold">
                                          <p:stCondLst>
                                            <p:cond delay="499"/>
                                          </p:stCondLst>
                                        </p:cTn>
                                        <p:tgtEl>
                                          <p:spTgt spid="31"/>
                                        </p:tgtEl>
                                        <p:attrNameLst>
                                          <p:attrName>style.visibility</p:attrName>
                                        </p:attrNameLst>
                                      </p:cBhvr>
                                      <p:to>
                                        <p:strVal val="hidden"/>
                                      </p:to>
                                    </p:set>
                                  </p:childTnLst>
                                </p:cTn>
                              </p:par>
                              <p:par>
                                <p:cTn id="56" presetID="10" presetClass="exit" presetSubtype="0" fill="hold" nodeType="withEffect">
                                  <p:stCondLst>
                                    <p:cond delay="0"/>
                                  </p:stCondLst>
                                  <p:childTnLst>
                                    <p:animEffect transition="out" filter="fade">
                                      <p:cBhvr>
                                        <p:cTn id="57" dur="500"/>
                                        <p:tgtEl>
                                          <p:spTgt spid="32"/>
                                        </p:tgtEl>
                                      </p:cBhvr>
                                    </p:animEffect>
                                    <p:set>
                                      <p:cBhvr>
                                        <p:cTn id="58" dur="1" fill="hold">
                                          <p:stCondLst>
                                            <p:cond delay="499"/>
                                          </p:stCondLst>
                                        </p:cTn>
                                        <p:tgtEl>
                                          <p:spTgt spid="32"/>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42" presetClass="path" presetSubtype="0" accel="50000" decel="50000" fill="hold" nodeType="clickEffect">
                                  <p:stCondLst>
                                    <p:cond delay="0"/>
                                  </p:stCondLst>
                                  <p:childTnLst>
                                    <p:animMotion origin="layout" path="M 3.7037E-7 -2.22222E-6 L 0.44815 -0.00524 " pathEditMode="relative" rAng="0" ptsTypes="AA">
                                      <p:cBhvr>
                                        <p:cTn id="62" dur="2000" fill="hold"/>
                                        <p:tgtEl>
                                          <p:spTgt spid="9"/>
                                        </p:tgtEl>
                                        <p:attrNameLst>
                                          <p:attrName>ppt_x</p:attrName>
                                          <p:attrName>ppt_y</p:attrName>
                                        </p:attrNameLst>
                                      </p:cBhvr>
                                      <p:rCtr x="22407" y="-278"/>
                                    </p:animMotion>
                                  </p:childTnLst>
                                </p:cTn>
                              </p:par>
                            </p:childTnLst>
                          </p:cTn>
                        </p:par>
                      </p:childTnLst>
                    </p:cTn>
                  </p:par>
                  <p:par>
                    <p:cTn id="63" fill="hold">
                      <p:stCondLst>
                        <p:cond delay="indefinite"/>
                      </p:stCondLst>
                      <p:childTnLst>
                        <p:par>
                          <p:cTn id="64" fill="hold">
                            <p:stCondLst>
                              <p:cond delay="0"/>
                            </p:stCondLst>
                            <p:childTnLst>
                              <p:par>
                                <p:cTn id="65" presetID="42" presetClass="path" presetSubtype="0" accel="50000" decel="50000" fill="hold" nodeType="clickEffect">
                                  <p:stCondLst>
                                    <p:cond delay="0"/>
                                  </p:stCondLst>
                                  <p:childTnLst>
                                    <p:animMotion origin="layout" path="M 3.7037E-7 -3.58025E-6 L 0.45116 -0.23271 " pathEditMode="relative" rAng="0" ptsTypes="AA">
                                      <p:cBhvr>
                                        <p:cTn id="66" dur="2000" fill="hold"/>
                                        <p:tgtEl>
                                          <p:spTgt spid="22"/>
                                        </p:tgtEl>
                                        <p:attrNameLst>
                                          <p:attrName>ppt_x</p:attrName>
                                          <p:attrName>ppt_y</p:attrName>
                                        </p:attrNameLst>
                                      </p:cBhvr>
                                      <p:rCtr x="22546" y="-11636"/>
                                    </p:animMotion>
                                  </p:childTnLst>
                                </p:cTn>
                              </p:par>
                            </p:childTnLst>
                          </p:cTn>
                        </p:par>
                      </p:childTnLst>
                    </p:cTn>
                  </p:par>
                  <p:par>
                    <p:cTn id="67" fill="hold">
                      <p:stCondLst>
                        <p:cond delay="indefinite"/>
                      </p:stCondLst>
                      <p:childTnLst>
                        <p:par>
                          <p:cTn id="68" fill="hold">
                            <p:stCondLst>
                              <p:cond delay="0"/>
                            </p:stCondLst>
                            <p:childTnLst>
                              <p:par>
                                <p:cTn id="69" presetID="42" presetClass="path" presetSubtype="0" accel="50000" decel="50000" fill="hold" nodeType="clickEffect">
                                  <p:stCondLst>
                                    <p:cond delay="0"/>
                                  </p:stCondLst>
                                  <p:childTnLst>
                                    <p:animMotion origin="layout" path="M 3.7037E-7 3.08642E-6 L 0.45116 0.00555 " pathEditMode="relative" rAng="0" ptsTypes="AA">
                                      <p:cBhvr>
                                        <p:cTn id="70" dur="2000" fill="hold"/>
                                        <p:tgtEl>
                                          <p:spTgt spid="19"/>
                                        </p:tgtEl>
                                        <p:attrNameLst>
                                          <p:attrName>ppt_x</p:attrName>
                                          <p:attrName>ppt_y</p:attrName>
                                        </p:attrNameLst>
                                      </p:cBhvr>
                                      <p:rCtr x="22546" y="278"/>
                                    </p:animMotion>
                                  </p:childTnLst>
                                </p:cTn>
                              </p:par>
                            </p:childTnLst>
                          </p:cTn>
                        </p:par>
                      </p:childTnLst>
                    </p:cTn>
                  </p:par>
                  <p:par>
                    <p:cTn id="71" fill="hold">
                      <p:stCondLst>
                        <p:cond delay="indefinite"/>
                      </p:stCondLst>
                      <p:childTnLst>
                        <p:par>
                          <p:cTn id="72" fill="hold">
                            <p:stCondLst>
                              <p:cond delay="0"/>
                            </p:stCondLst>
                            <p:childTnLst>
                              <p:par>
                                <p:cTn id="73" presetID="42" presetClass="path" presetSubtype="0" accel="50000" decel="50000" fill="hold" nodeType="clickEffect">
                                  <p:stCondLst>
                                    <p:cond delay="0"/>
                                  </p:stCondLst>
                                  <p:childTnLst>
                                    <p:animMotion origin="layout" path="M 3.7037E-7 -1.60494E-6 L 0.45278 -0.1108 " pathEditMode="relative" rAng="0" ptsTypes="AA">
                                      <p:cBhvr>
                                        <p:cTn id="74" dur="2000" fill="hold"/>
                                        <p:tgtEl>
                                          <p:spTgt spid="25"/>
                                        </p:tgtEl>
                                        <p:attrNameLst>
                                          <p:attrName>ppt_x</p:attrName>
                                          <p:attrName>ppt_y</p:attrName>
                                        </p:attrNameLst>
                                      </p:cBhvr>
                                      <p:rCtr x="22639" y="-5556"/>
                                    </p:animMotion>
                                  </p:childTnLst>
                                </p:cTn>
                              </p:par>
                            </p:childTnLst>
                          </p:cTn>
                        </p:par>
                      </p:childTnLst>
                    </p:cTn>
                  </p:par>
                  <p:par>
                    <p:cTn id="75" fill="hold">
                      <p:stCondLst>
                        <p:cond delay="indefinite"/>
                      </p:stCondLst>
                      <p:childTnLst>
                        <p:par>
                          <p:cTn id="76" fill="hold">
                            <p:stCondLst>
                              <p:cond delay="0"/>
                            </p:stCondLst>
                            <p:childTnLst>
                              <p:par>
                                <p:cTn id="77" presetID="42" presetClass="path" presetSubtype="0" accel="50000" decel="50000" fill="hold" nodeType="clickEffect">
                                  <p:stCondLst>
                                    <p:cond delay="0"/>
                                  </p:stCondLst>
                                  <p:childTnLst>
                                    <p:animMotion origin="layout" path="M 3.7037E-7 1.11111E-6 L 0.45116 0.35154 " pathEditMode="relative" rAng="0" ptsTypes="AA">
                                      <p:cBhvr>
                                        <p:cTn id="78" dur="2000" fill="hold"/>
                                        <p:tgtEl>
                                          <p:spTgt spid="12"/>
                                        </p:tgtEl>
                                        <p:attrNameLst>
                                          <p:attrName>ppt_x</p:attrName>
                                          <p:attrName>ppt_y</p:attrName>
                                        </p:attrNameLst>
                                      </p:cBhvr>
                                      <p:rCtr x="22546" y="17562"/>
                                    </p:animMotion>
                                  </p:childTnLst>
                                </p:cTn>
                              </p:par>
                            </p:childTnLst>
                          </p:cTn>
                        </p:par>
                      </p:childTnLst>
                    </p:cTn>
                  </p:par>
                  <p:par>
                    <p:cTn id="79" fill="hold">
                      <p:stCondLst>
                        <p:cond delay="indefinite"/>
                      </p:stCondLst>
                      <p:childTnLst>
                        <p:par>
                          <p:cTn id="80" fill="hold">
                            <p:stCondLst>
                              <p:cond delay="0"/>
                            </p:stCondLst>
                            <p:childTnLst>
                              <p:par>
                                <p:cTn id="81" presetID="53" presetClass="entr" presetSubtype="16" fill="hold" nodeType="clickEffect">
                                  <p:stCondLst>
                                    <p:cond delay="0"/>
                                  </p:stCondLst>
                                  <p:childTnLst>
                                    <p:set>
                                      <p:cBhvr>
                                        <p:cTn id="82" dur="1" fill="hold">
                                          <p:stCondLst>
                                            <p:cond delay="0"/>
                                          </p:stCondLst>
                                        </p:cTn>
                                        <p:tgtEl>
                                          <p:spTgt spid="33"/>
                                        </p:tgtEl>
                                        <p:attrNameLst>
                                          <p:attrName>style.visibility</p:attrName>
                                        </p:attrNameLst>
                                      </p:cBhvr>
                                      <p:to>
                                        <p:strVal val="visible"/>
                                      </p:to>
                                    </p:set>
                                    <p:anim calcmode="lin" valueType="num">
                                      <p:cBhvr>
                                        <p:cTn id="83" dur="500" fill="hold"/>
                                        <p:tgtEl>
                                          <p:spTgt spid="33"/>
                                        </p:tgtEl>
                                        <p:attrNameLst>
                                          <p:attrName>ppt_w</p:attrName>
                                        </p:attrNameLst>
                                      </p:cBhvr>
                                      <p:tavLst>
                                        <p:tav tm="0">
                                          <p:val>
                                            <p:fltVal val="0"/>
                                          </p:val>
                                        </p:tav>
                                        <p:tav tm="100000">
                                          <p:val>
                                            <p:strVal val="#ppt_w"/>
                                          </p:val>
                                        </p:tav>
                                      </p:tavLst>
                                    </p:anim>
                                    <p:anim calcmode="lin" valueType="num">
                                      <p:cBhvr>
                                        <p:cTn id="84" dur="500" fill="hold"/>
                                        <p:tgtEl>
                                          <p:spTgt spid="33"/>
                                        </p:tgtEl>
                                        <p:attrNameLst>
                                          <p:attrName>ppt_h</p:attrName>
                                        </p:attrNameLst>
                                      </p:cBhvr>
                                      <p:tavLst>
                                        <p:tav tm="0">
                                          <p:val>
                                            <p:fltVal val="0"/>
                                          </p:val>
                                        </p:tav>
                                        <p:tav tm="100000">
                                          <p:val>
                                            <p:strVal val="#ppt_h"/>
                                          </p:val>
                                        </p:tav>
                                      </p:tavLst>
                                    </p:anim>
                                    <p:animEffect transition="in" filter="fade">
                                      <p:cBhvr>
                                        <p:cTn id="85" dur="500"/>
                                        <p:tgtEl>
                                          <p:spTgt spid="33"/>
                                        </p:tgtEl>
                                      </p:cBhvr>
                                    </p:animEffect>
                                  </p:childTnLst>
                                </p:cTn>
                              </p:par>
                              <p:par>
                                <p:cTn id="86" presetID="22" presetClass="entr" presetSubtype="8" fill="hold" grpId="0" nodeType="withEffect">
                                  <p:stCondLst>
                                    <p:cond delay="0"/>
                                  </p:stCondLst>
                                  <p:childTnLst>
                                    <p:set>
                                      <p:cBhvr>
                                        <p:cTn id="87" dur="1" fill="hold">
                                          <p:stCondLst>
                                            <p:cond delay="0"/>
                                          </p:stCondLst>
                                        </p:cTn>
                                        <p:tgtEl>
                                          <p:spTgt spid="36"/>
                                        </p:tgtEl>
                                        <p:attrNameLst>
                                          <p:attrName>style.visibility</p:attrName>
                                        </p:attrNameLst>
                                      </p:cBhvr>
                                      <p:to>
                                        <p:strVal val="visible"/>
                                      </p:to>
                                    </p:set>
                                    <p:animEffect transition="in" filter="wipe(left)">
                                      <p:cBhvr>
                                        <p:cTn id="88"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95E2A01A-37E7-4E49-A4B0-0BE4C4D94941}"/>
              </a:ext>
            </a:extLst>
          </p:cNvPr>
          <p:cNvGrpSpPr/>
          <p:nvPr/>
        </p:nvGrpSpPr>
        <p:grpSpPr>
          <a:xfrm>
            <a:off x="931611" y="1390819"/>
            <a:ext cx="4405927" cy="3318271"/>
            <a:chOff x="1417547" y="1264224"/>
            <a:chExt cx="4405927" cy="3318271"/>
          </a:xfrm>
        </p:grpSpPr>
        <p:pic>
          <p:nvPicPr>
            <p:cNvPr id="12" name="Picture 11">
              <a:extLst>
                <a:ext uri="{FF2B5EF4-FFF2-40B4-BE49-F238E27FC236}">
                  <a16:creationId xmlns:a16="http://schemas.microsoft.com/office/drawing/2014/main" id="{A5687987-9381-4BDA-8E8A-5CD79A8EE47F}"/>
                </a:ext>
              </a:extLst>
            </p:cNvPr>
            <p:cNvPicPr>
              <a:picLocks noChangeAspect="1"/>
            </p:cNvPicPr>
            <p:nvPr/>
          </p:nvPicPr>
          <p:blipFill>
            <a:blip r:embed="rId2">
              <a:clrChange>
                <a:clrFrom>
                  <a:srgbClr val="F5F5F5"/>
                </a:clrFrom>
                <a:clrTo>
                  <a:srgbClr val="F5F5F5">
                    <a:alpha val="0"/>
                  </a:srgbClr>
                </a:clrTo>
              </a:clrChange>
            </a:blip>
            <a:stretch>
              <a:fillRect/>
            </a:stretch>
          </p:blipFill>
          <p:spPr>
            <a:xfrm flipH="1">
              <a:off x="1417547" y="1264224"/>
              <a:ext cx="4405927" cy="3318271"/>
            </a:xfrm>
            <a:prstGeom prst="rect">
              <a:avLst/>
            </a:prstGeom>
          </p:spPr>
        </p:pic>
        <p:sp>
          <p:nvSpPr>
            <p:cNvPr id="13" name="TextBox 12">
              <a:extLst>
                <a:ext uri="{FF2B5EF4-FFF2-40B4-BE49-F238E27FC236}">
                  <a16:creationId xmlns:a16="http://schemas.microsoft.com/office/drawing/2014/main" id="{FF041EC8-55B2-4FCF-BB45-E1C5B0EA5B49}"/>
                </a:ext>
              </a:extLst>
            </p:cNvPr>
            <p:cNvSpPr txBox="1"/>
            <p:nvPr/>
          </p:nvSpPr>
          <p:spPr>
            <a:xfrm>
              <a:off x="1997286" y="3255980"/>
              <a:ext cx="3409987" cy="654731"/>
            </a:xfrm>
            <a:prstGeom prst="rect">
              <a:avLst/>
            </a:prstGeom>
            <a:noFill/>
          </p:spPr>
          <p:txBody>
            <a:bodyPr wrap="square" rtlCol="0">
              <a:spAutoFit/>
            </a:bodyPr>
            <a:lstStyle/>
            <a:p>
              <a:pPr algn="ctr">
                <a:lnSpc>
                  <a:spcPct val="150000"/>
                </a:lnSpc>
              </a:pPr>
              <a:r>
                <a:rPr lang="vi-VN" sz="2800" b="1">
                  <a:solidFill>
                    <a:srgbClr val="17479D"/>
                  </a:solidFill>
                  <a:latin typeface="UTM Avo" panose="02040603050506020204" pitchFamily="18" charset="0"/>
                </a:rPr>
                <a:t>LUYỆN TỪ VÀ CÂU</a:t>
              </a:r>
              <a:endParaRPr lang="en-US" sz="2800" b="1" dirty="0">
                <a:solidFill>
                  <a:srgbClr val="17479D"/>
                </a:solidFill>
                <a:latin typeface="UTM Avo" panose="02040603050506020204" pitchFamily="18" charset="0"/>
              </a:endParaRPr>
            </a:p>
          </p:txBody>
        </p:sp>
        <p:sp>
          <p:nvSpPr>
            <p:cNvPr id="14" name="TextBox 13">
              <a:extLst>
                <a:ext uri="{FF2B5EF4-FFF2-40B4-BE49-F238E27FC236}">
                  <a16:creationId xmlns:a16="http://schemas.microsoft.com/office/drawing/2014/main" id="{1572C51F-CECB-48A7-8A70-7BA2BE8A7350}"/>
                </a:ext>
              </a:extLst>
            </p:cNvPr>
            <p:cNvSpPr txBox="1"/>
            <p:nvPr/>
          </p:nvSpPr>
          <p:spPr>
            <a:xfrm>
              <a:off x="2366264" y="2595991"/>
              <a:ext cx="3041009" cy="659989"/>
            </a:xfrm>
            <a:prstGeom prst="rect">
              <a:avLst/>
            </a:prstGeom>
            <a:noFill/>
          </p:spPr>
          <p:txBody>
            <a:bodyPr wrap="square" rtlCol="0">
              <a:spAutoFit/>
            </a:bodyPr>
            <a:lstStyle/>
            <a:p>
              <a:pPr algn="ctr">
                <a:lnSpc>
                  <a:spcPct val="150000"/>
                </a:lnSpc>
              </a:pPr>
              <a:r>
                <a:rPr lang="vi-VN" sz="2800" b="1" dirty="0">
                  <a:solidFill>
                    <a:schemeClr val="accent1">
                      <a:lumMod val="50000"/>
                    </a:schemeClr>
                  </a:solidFill>
                  <a:latin typeface="UTM Avo" panose="02040603050506020204" pitchFamily="18" charset="0"/>
                </a:rPr>
                <a:t>TIẾT 4</a:t>
              </a:r>
              <a:endParaRPr lang="en-US" sz="2800" b="1" dirty="0">
                <a:solidFill>
                  <a:schemeClr val="accent1">
                    <a:lumMod val="50000"/>
                  </a:schemeClr>
                </a:solidFill>
                <a:latin typeface="UTM Avo" panose="02040603050506020204" pitchFamily="18" charset="0"/>
              </a:endParaRPr>
            </a:p>
          </p:txBody>
        </p:sp>
      </p:grpSp>
      <p:pic>
        <p:nvPicPr>
          <p:cNvPr id="1026" name="Picture 2">
            <a:extLst>
              <a:ext uri="{FF2B5EF4-FFF2-40B4-BE49-F238E27FC236}">
                <a16:creationId xmlns:a16="http://schemas.microsoft.com/office/drawing/2014/main" id="{166231DB-40FF-4C3A-B8D2-2317012A90F2}"/>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525695" y="3157026"/>
            <a:ext cx="1760560" cy="1760560"/>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Group 14">
            <a:extLst>
              <a:ext uri="{FF2B5EF4-FFF2-40B4-BE49-F238E27FC236}">
                <a16:creationId xmlns:a16="http://schemas.microsoft.com/office/drawing/2014/main" id="{5F5B3729-CD0B-494A-AC99-01C7B93E99AC}"/>
              </a:ext>
            </a:extLst>
          </p:cNvPr>
          <p:cNvGrpSpPr/>
          <p:nvPr/>
        </p:nvGrpSpPr>
        <p:grpSpPr>
          <a:xfrm>
            <a:off x="337443" y="434410"/>
            <a:ext cx="7214590" cy="829904"/>
            <a:chOff x="337443" y="434410"/>
            <a:chExt cx="7214590" cy="829904"/>
          </a:xfrm>
        </p:grpSpPr>
        <p:grpSp>
          <p:nvGrpSpPr>
            <p:cNvPr id="16" name="Group 15">
              <a:extLst>
                <a:ext uri="{FF2B5EF4-FFF2-40B4-BE49-F238E27FC236}">
                  <a16:creationId xmlns:a16="http://schemas.microsoft.com/office/drawing/2014/main" id="{31B38E5B-F687-47BC-9210-6E2EC56D1AE6}"/>
                </a:ext>
              </a:extLst>
            </p:cNvPr>
            <p:cNvGrpSpPr/>
            <p:nvPr/>
          </p:nvGrpSpPr>
          <p:grpSpPr>
            <a:xfrm>
              <a:off x="337443" y="617893"/>
              <a:ext cx="1645547" cy="646421"/>
              <a:chOff x="337443" y="617893"/>
              <a:chExt cx="1645547" cy="646421"/>
            </a:xfrm>
          </p:grpSpPr>
          <p:sp>
            <p:nvSpPr>
              <p:cNvPr id="18" name="TextBox 17">
                <a:extLst>
                  <a:ext uri="{FF2B5EF4-FFF2-40B4-BE49-F238E27FC236}">
                    <a16:creationId xmlns:a16="http://schemas.microsoft.com/office/drawing/2014/main" id="{044E515C-2DCA-46CD-801F-1DCCE849623B}"/>
                  </a:ext>
                </a:extLst>
              </p:cNvPr>
              <p:cNvSpPr txBox="1"/>
              <p:nvPr/>
            </p:nvSpPr>
            <p:spPr>
              <a:xfrm>
                <a:off x="369343" y="617893"/>
                <a:ext cx="1613647" cy="646331"/>
              </a:xfrm>
              <a:prstGeom prst="rect">
                <a:avLst/>
              </a:prstGeom>
              <a:noFill/>
            </p:spPr>
            <p:txBody>
              <a:bodyPr wrap="square" rtlCol="0">
                <a:spAutoFit/>
              </a:bodyPr>
              <a:lstStyle/>
              <a:p>
                <a:r>
                  <a:rPr lang="en-US" sz="3600" dirty="0">
                    <a:solidFill>
                      <a:schemeClr val="accent1">
                        <a:lumMod val="50000"/>
                      </a:schemeClr>
                    </a:solidFill>
                    <a:latin typeface="UTM Cookies" panose="02040603050506020204" pitchFamily="18" charset="0"/>
                  </a:rPr>
                  <a:t>BÀI 8</a:t>
                </a:r>
              </a:p>
            </p:txBody>
          </p:sp>
          <p:sp>
            <p:nvSpPr>
              <p:cNvPr id="23" name="TextBox 22">
                <a:extLst>
                  <a:ext uri="{FF2B5EF4-FFF2-40B4-BE49-F238E27FC236}">
                    <a16:creationId xmlns:a16="http://schemas.microsoft.com/office/drawing/2014/main" id="{1C2B1472-0089-4C2C-92C9-7DED9C3621F9}"/>
                  </a:ext>
                </a:extLst>
              </p:cNvPr>
              <p:cNvSpPr txBox="1"/>
              <p:nvPr/>
            </p:nvSpPr>
            <p:spPr>
              <a:xfrm>
                <a:off x="337443" y="617983"/>
                <a:ext cx="1613647" cy="646331"/>
              </a:xfrm>
              <a:prstGeom prst="rect">
                <a:avLst/>
              </a:prstGeom>
              <a:noFill/>
            </p:spPr>
            <p:txBody>
              <a:bodyPr wrap="square" rtlCol="0">
                <a:spAutoFit/>
              </a:bodyPr>
              <a:lstStyle/>
              <a:p>
                <a:r>
                  <a:rPr lang="en-US" sz="3600" dirty="0">
                    <a:solidFill>
                      <a:schemeClr val="accent1"/>
                    </a:solidFill>
                    <a:latin typeface="UTM Cookies" panose="02040603050506020204" pitchFamily="18" charset="0"/>
                  </a:rPr>
                  <a:t>BÀI 8</a:t>
                </a:r>
              </a:p>
            </p:txBody>
          </p:sp>
        </p:grpSp>
        <p:sp>
          <p:nvSpPr>
            <p:cNvPr id="17" name="TextBox 16">
              <a:extLst>
                <a:ext uri="{FF2B5EF4-FFF2-40B4-BE49-F238E27FC236}">
                  <a16:creationId xmlns:a16="http://schemas.microsoft.com/office/drawing/2014/main" id="{0B25B79C-E6C2-4866-8FCC-41C96326EC6A}"/>
                </a:ext>
              </a:extLst>
            </p:cNvPr>
            <p:cNvSpPr txBox="1"/>
            <p:nvPr/>
          </p:nvSpPr>
          <p:spPr>
            <a:xfrm>
              <a:off x="1858288" y="434410"/>
              <a:ext cx="5693745" cy="707886"/>
            </a:xfrm>
            <a:prstGeom prst="rect">
              <a:avLst/>
            </a:prstGeom>
            <a:noFill/>
          </p:spPr>
          <p:txBody>
            <a:bodyPr wrap="square" rtlCol="0">
              <a:spAutoFit/>
            </a:bodyPr>
            <a:lstStyle/>
            <a:p>
              <a:r>
                <a:rPr lang="vi-VN" sz="4000" dirty="0">
                  <a:solidFill>
                    <a:schemeClr val="accent2"/>
                  </a:solidFill>
                  <a:latin typeface="UTM Cookies" panose="02040603050506020204" pitchFamily="18" charset="0"/>
                </a:rPr>
                <a:t>CẦU THỦ DỰ BỊ</a:t>
              </a:r>
              <a:endParaRPr lang="en-US" sz="4000" dirty="0">
                <a:solidFill>
                  <a:schemeClr val="accent2"/>
                </a:solidFill>
                <a:latin typeface="UTM Cookies" panose="02040603050506020204" pitchFamily="18" charset="0"/>
              </a:endParaRPr>
            </a:p>
          </p:txBody>
        </p:sp>
      </p:grpSp>
    </p:spTree>
    <p:extLst>
      <p:ext uri="{BB962C8B-B14F-4D97-AF65-F5344CB8AC3E}">
        <p14:creationId xmlns:p14="http://schemas.microsoft.com/office/powerpoint/2010/main" val="148833301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950C902B-43A1-4FFF-8147-8E8C5CEBAFB1}"/>
              </a:ext>
            </a:extLst>
          </p:cNvPr>
          <p:cNvSpPr txBox="1"/>
          <p:nvPr/>
        </p:nvSpPr>
        <p:spPr>
          <a:xfrm>
            <a:off x="398688" y="536177"/>
            <a:ext cx="6060624" cy="338554"/>
          </a:xfrm>
          <a:prstGeom prst="rect">
            <a:avLst/>
          </a:prstGeom>
          <a:noFill/>
        </p:spPr>
        <p:txBody>
          <a:bodyPr wrap="square" rtlCol="0">
            <a:spAutoFit/>
          </a:bodyPr>
          <a:lstStyle/>
          <a:p>
            <a:r>
              <a:rPr lang="en-US" sz="1600" b="1" dirty="0">
                <a:solidFill>
                  <a:schemeClr val="accent4">
                    <a:lumMod val="50000"/>
                  </a:schemeClr>
                </a:solidFill>
                <a:latin typeface="UTM Avo" panose="02040603050506020204" pitchFamily="18" charset="0"/>
              </a:rPr>
              <a:t>1. </a:t>
            </a:r>
            <a:r>
              <a:rPr lang="vi-VN" sz="1600" b="1" dirty="0">
                <a:solidFill>
                  <a:schemeClr val="accent4">
                    <a:lumMod val="50000"/>
                  </a:schemeClr>
                </a:solidFill>
                <a:latin typeface="UTM Avo" panose="02040603050506020204" pitchFamily="18" charset="0"/>
              </a:rPr>
              <a:t>Nói tên các dụng cụ thể thao sau:</a:t>
            </a:r>
            <a:endParaRPr lang="en-US" sz="1600" b="1" dirty="0">
              <a:solidFill>
                <a:schemeClr val="accent4">
                  <a:lumMod val="50000"/>
                </a:schemeClr>
              </a:solidFill>
              <a:latin typeface="UTM Avo" panose="02040603050506020204" pitchFamily="18" charset="0"/>
            </a:endParaRPr>
          </a:p>
        </p:txBody>
      </p:sp>
      <p:pic>
        <p:nvPicPr>
          <p:cNvPr id="2" name="Picture 1">
            <a:extLst>
              <a:ext uri="{FF2B5EF4-FFF2-40B4-BE49-F238E27FC236}">
                <a16:creationId xmlns:a16="http://schemas.microsoft.com/office/drawing/2014/main" id="{97EE2C9B-AD7E-434F-8F8B-E85F37FBD0DB}"/>
              </a:ext>
            </a:extLst>
          </p:cNvPr>
          <p:cNvPicPr>
            <a:picLocks noChangeAspect="1"/>
          </p:cNvPicPr>
          <p:nvPr/>
        </p:nvPicPr>
        <p:blipFill>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tretch>
            <a:fillRect/>
          </a:stretch>
        </p:blipFill>
        <p:spPr>
          <a:xfrm>
            <a:off x="650837" y="1301383"/>
            <a:ext cx="5556325" cy="1626242"/>
          </a:xfrm>
          <a:prstGeom prst="rect">
            <a:avLst/>
          </a:prstGeom>
        </p:spPr>
      </p:pic>
      <p:grpSp>
        <p:nvGrpSpPr>
          <p:cNvPr id="15" name="Group 14">
            <a:extLst>
              <a:ext uri="{FF2B5EF4-FFF2-40B4-BE49-F238E27FC236}">
                <a16:creationId xmlns:a16="http://schemas.microsoft.com/office/drawing/2014/main" id="{0446775F-B434-4CFE-9AA0-9BC71AA63DEC}"/>
              </a:ext>
            </a:extLst>
          </p:cNvPr>
          <p:cNvGrpSpPr/>
          <p:nvPr/>
        </p:nvGrpSpPr>
        <p:grpSpPr>
          <a:xfrm>
            <a:off x="650837" y="2940606"/>
            <a:ext cx="1597511" cy="420685"/>
            <a:chOff x="568135" y="1915317"/>
            <a:chExt cx="3358406" cy="420685"/>
          </a:xfrm>
        </p:grpSpPr>
        <p:sp>
          <p:nvSpPr>
            <p:cNvPr id="16" name="Rectangle 15">
              <a:extLst>
                <a:ext uri="{FF2B5EF4-FFF2-40B4-BE49-F238E27FC236}">
                  <a16:creationId xmlns:a16="http://schemas.microsoft.com/office/drawing/2014/main" id="{6B3ADD05-DA86-4903-9925-B0EF4002D7D2}"/>
                </a:ext>
              </a:extLst>
            </p:cNvPr>
            <p:cNvSpPr/>
            <p:nvPr/>
          </p:nvSpPr>
          <p:spPr>
            <a:xfrm>
              <a:off x="568135" y="1941279"/>
              <a:ext cx="3358406" cy="394723"/>
            </a:xfrm>
            <a:prstGeom prst="rect">
              <a:avLst/>
            </a:prstGeom>
            <a:ln>
              <a:solidFill>
                <a:srgbClr val="C00000"/>
              </a:solidFill>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vi-VN" dirty="0">
                <a:solidFill>
                  <a:srgbClr val="002060"/>
                </a:solidFill>
              </a:endParaRPr>
            </a:p>
          </p:txBody>
        </p:sp>
        <p:sp>
          <p:nvSpPr>
            <p:cNvPr id="17" name="TextBox 16">
              <a:extLst>
                <a:ext uri="{FF2B5EF4-FFF2-40B4-BE49-F238E27FC236}">
                  <a16:creationId xmlns:a16="http://schemas.microsoft.com/office/drawing/2014/main" id="{AED1233B-5A83-4480-8C9E-D7F700A60FDD}"/>
                </a:ext>
              </a:extLst>
            </p:cNvPr>
            <p:cNvSpPr txBox="1"/>
            <p:nvPr/>
          </p:nvSpPr>
          <p:spPr>
            <a:xfrm>
              <a:off x="568135" y="1915317"/>
              <a:ext cx="3358404" cy="404075"/>
            </a:xfrm>
            <a:prstGeom prst="rect">
              <a:avLst/>
            </a:prstGeom>
            <a:noFill/>
          </p:spPr>
          <p:txBody>
            <a:bodyPr wrap="square" rtlCol="0">
              <a:spAutoFit/>
            </a:bodyPr>
            <a:lstStyle/>
            <a:p>
              <a:pPr algn="ctr">
                <a:lnSpc>
                  <a:spcPct val="150000"/>
                </a:lnSpc>
              </a:pPr>
              <a:r>
                <a:rPr lang="vi-VN" sz="1500">
                  <a:solidFill>
                    <a:srgbClr val="C00000"/>
                  </a:solidFill>
                  <a:latin typeface="UTM Avo" panose="02040603050506020204" pitchFamily="18" charset="0"/>
                  <a:sym typeface="Wingdings" panose="05000000000000000000" pitchFamily="2" charset="2"/>
                </a:rPr>
                <a:t>vợt bóng bàn</a:t>
              </a:r>
              <a:endParaRPr lang="vi-VN" sz="1500" dirty="0">
                <a:solidFill>
                  <a:srgbClr val="C00000"/>
                </a:solidFill>
                <a:latin typeface="UTM Avo" panose="02040603050506020204" pitchFamily="18" charset="0"/>
                <a:sym typeface="Wingdings" panose="05000000000000000000" pitchFamily="2" charset="2"/>
              </a:endParaRPr>
            </a:p>
          </p:txBody>
        </p:sp>
      </p:grpSp>
      <p:grpSp>
        <p:nvGrpSpPr>
          <p:cNvPr id="25" name="Group 24">
            <a:extLst>
              <a:ext uri="{FF2B5EF4-FFF2-40B4-BE49-F238E27FC236}">
                <a16:creationId xmlns:a16="http://schemas.microsoft.com/office/drawing/2014/main" id="{DF9AEF13-12DF-4E7F-A047-D4884690775B}"/>
              </a:ext>
            </a:extLst>
          </p:cNvPr>
          <p:cNvGrpSpPr/>
          <p:nvPr/>
        </p:nvGrpSpPr>
        <p:grpSpPr>
          <a:xfrm>
            <a:off x="2868705" y="2966568"/>
            <a:ext cx="1597511" cy="420685"/>
            <a:chOff x="568135" y="1915317"/>
            <a:chExt cx="3358406" cy="420685"/>
          </a:xfrm>
        </p:grpSpPr>
        <p:sp>
          <p:nvSpPr>
            <p:cNvPr id="26" name="Rectangle 25">
              <a:extLst>
                <a:ext uri="{FF2B5EF4-FFF2-40B4-BE49-F238E27FC236}">
                  <a16:creationId xmlns:a16="http://schemas.microsoft.com/office/drawing/2014/main" id="{D06D51B3-59D0-4786-8C73-5C5D61C611E1}"/>
                </a:ext>
              </a:extLst>
            </p:cNvPr>
            <p:cNvSpPr/>
            <p:nvPr/>
          </p:nvSpPr>
          <p:spPr>
            <a:xfrm>
              <a:off x="568135" y="1941279"/>
              <a:ext cx="3358406" cy="394723"/>
            </a:xfrm>
            <a:prstGeom prst="rect">
              <a:avLst/>
            </a:prstGeom>
            <a:ln>
              <a:solidFill>
                <a:srgbClr val="C00000"/>
              </a:solidFill>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vi-VN" dirty="0">
                <a:solidFill>
                  <a:srgbClr val="002060"/>
                </a:solidFill>
              </a:endParaRPr>
            </a:p>
          </p:txBody>
        </p:sp>
        <p:sp>
          <p:nvSpPr>
            <p:cNvPr id="27" name="TextBox 26">
              <a:extLst>
                <a:ext uri="{FF2B5EF4-FFF2-40B4-BE49-F238E27FC236}">
                  <a16:creationId xmlns:a16="http://schemas.microsoft.com/office/drawing/2014/main" id="{D2ADD751-9746-4AFF-AE0D-5012A5F3B9AD}"/>
                </a:ext>
              </a:extLst>
            </p:cNvPr>
            <p:cNvSpPr txBox="1"/>
            <p:nvPr/>
          </p:nvSpPr>
          <p:spPr>
            <a:xfrm>
              <a:off x="568135" y="1915317"/>
              <a:ext cx="3358404" cy="404075"/>
            </a:xfrm>
            <a:prstGeom prst="rect">
              <a:avLst/>
            </a:prstGeom>
            <a:noFill/>
          </p:spPr>
          <p:txBody>
            <a:bodyPr wrap="square" rtlCol="0">
              <a:spAutoFit/>
            </a:bodyPr>
            <a:lstStyle/>
            <a:p>
              <a:pPr algn="ctr">
                <a:lnSpc>
                  <a:spcPct val="150000"/>
                </a:lnSpc>
              </a:pPr>
              <a:r>
                <a:rPr lang="vi-VN" sz="1500" dirty="0">
                  <a:solidFill>
                    <a:srgbClr val="C00000"/>
                  </a:solidFill>
                  <a:latin typeface="UTM Avo" panose="02040603050506020204" pitchFamily="18" charset="0"/>
                  <a:sym typeface="Wingdings" panose="05000000000000000000" pitchFamily="2" charset="2"/>
                </a:rPr>
                <a:t>vợt cầu lông</a:t>
              </a:r>
            </a:p>
          </p:txBody>
        </p:sp>
      </p:grpSp>
      <p:grpSp>
        <p:nvGrpSpPr>
          <p:cNvPr id="28" name="Group 27">
            <a:extLst>
              <a:ext uri="{FF2B5EF4-FFF2-40B4-BE49-F238E27FC236}">
                <a16:creationId xmlns:a16="http://schemas.microsoft.com/office/drawing/2014/main" id="{8648621F-F878-4A66-93B1-AE0AD509892E}"/>
              </a:ext>
            </a:extLst>
          </p:cNvPr>
          <p:cNvGrpSpPr/>
          <p:nvPr/>
        </p:nvGrpSpPr>
        <p:grpSpPr>
          <a:xfrm>
            <a:off x="4774601" y="2953586"/>
            <a:ext cx="1597511" cy="420685"/>
            <a:chOff x="568135" y="1915317"/>
            <a:chExt cx="3358406" cy="420685"/>
          </a:xfrm>
        </p:grpSpPr>
        <p:sp>
          <p:nvSpPr>
            <p:cNvPr id="29" name="Rectangle 28">
              <a:extLst>
                <a:ext uri="{FF2B5EF4-FFF2-40B4-BE49-F238E27FC236}">
                  <a16:creationId xmlns:a16="http://schemas.microsoft.com/office/drawing/2014/main" id="{AB63C037-64BE-43B8-AB76-EE7148D1BC71}"/>
                </a:ext>
              </a:extLst>
            </p:cNvPr>
            <p:cNvSpPr/>
            <p:nvPr/>
          </p:nvSpPr>
          <p:spPr>
            <a:xfrm>
              <a:off x="568135" y="1941279"/>
              <a:ext cx="3358406" cy="394723"/>
            </a:xfrm>
            <a:prstGeom prst="rect">
              <a:avLst/>
            </a:prstGeom>
            <a:ln>
              <a:solidFill>
                <a:srgbClr val="C00000"/>
              </a:solidFill>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vi-VN" dirty="0">
                <a:solidFill>
                  <a:srgbClr val="002060"/>
                </a:solidFill>
              </a:endParaRPr>
            </a:p>
          </p:txBody>
        </p:sp>
        <p:sp>
          <p:nvSpPr>
            <p:cNvPr id="30" name="TextBox 29">
              <a:extLst>
                <a:ext uri="{FF2B5EF4-FFF2-40B4-BE49-F238E27FC236}">
                  <a16:creationId xmlns:a16="http://schemas.microsoft.com/office/drawing/2014/main" id="{0C7BA9AD-3284-48E7-B32B-15E68E714967}"/>
                </a:ext>
              </a:extLst>
            </p:cNvPr>
            <p:cNvSpPr txBox="1"/>
            <p:nvPr/>
          </p:nvSpPr>
          <p:spPr>
            <a:xfrm>
              <a:off x="568135" y="1915317"/>
              <a:ext cx="3358404" cy="404075"/>
            </a:xfrm>
            <a:prstGeom prst="rect">
              <a:avLst/>
            </a:prstGeom>
            <a:noFill/>
          </p:spPr>
          <p:txBody>
            <a:bodyPr wrap="square" rtlCol="0">
              <a:spAutoFit/>
            </a:bodyPr>
            <a:lstStyle/>
            <a:p>
              <a:pPr algn="ctr">
                <a:lnSpc>
                  <a:spcPct val="150000"/>
                </a:lnSpc>
              </a:pPr>
              <a:r>
                <a:rPr lang="vi-VN" sz="1500" dirty="0">
                  <a:solidFill>
                    <a:srgbClr val="C00000"/>
                  </a:solidFill>
                  <a:latin typeface="UTM Avo" panose="02040603050506020204" pitchFamily="18" charset="0"/>
                  <a:sym typeface="Wingdings" panose="05000000000000000000" pitchFamily="2" charset="2"/>
                </a:rPr>
                <a:t>quả bóng đá</a:t>
              </a:r>
            </a:p>
          </p:txBody>
        </p:sp>
      </p:grpSp>
    </p:spTree>
    <p:extLst>
      <p:ext uri="{BB962C8B-B14F-4D97-AF65-F5344CB8AC3E}">
        <p14:creationId xmlns:p14="http://schemas.microsoft.com/office/powerpoint/2010/main" val="4256478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barn(inVertical)">
                                      <p:cBhvr>
                                        <p:cTn id="16" dur="5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barn(inVertical)">
                                      <p:cBhvr>
                                        <p:cTn id="21" dur="500"/>
                                        <p:tgtEl>
                                          <p:spTgt spid="25"/>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28"/>
                                        </p:tgtEl>
                                        <p:attrNameLst>
                                          <p:attrName>style.visibility</p:attrName>
                                        </p:attrNameLst>
                                      </p:cBhvr>
                                      <p:to>
                                        <p:strVal val="visible"/>
                                      </p:to>
                                    </p:set>
                                    <p:animEffect transition="in" filter="barn(inVertical)">
                                      <p:cBhvr>
                                        <p:cTn id="26"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950C902B-43A1-4FFF-8147-8E8C5CEBAFB1}"/>
              </a:ext>
            </a:extLst>
          </p:cNvPr>
          <p:cNvSpPr txBox="1"/>
          <p:nvPr/>
        </p:nvSpPr>
        <p:spPr>
          <a:xfrm>
            <a:off x="565613" y="461939"/>
            <a:ext cx="5834530" cy="783035"/>
          </a:xfrm>
          <a:prstGeom prst="rect">
            <a:avLst/>
          </a:prstGeom>
          <a:noFill/>
        </p:spPr>
        <p:txBody>
          <a:bodyPr wrap="square" rtlCol="0">
            <a:spAutoFit/>
          </a:bodyPr>
          <a:lstStyle/>
          <a:p>
            <a:pPr algn="just">
              <a:lnSpc>
                <a:spcPct val="150000"/>
              </a:lnSpc>
            </a:pPr>
            <a:r>
              <a:rPr lang="en-US" sz="1600" b="1" dirty="0">
                <a:solidFill>
                  <a:schemeClr val="accent4">
                    <a:lumMod val="50000"/>
                  </a:schemeClr>
                </a:solidFill>
                <a:latin typeface="UTM Avo" panose="02040603050506020204" pitchFamily="18" charset="0"/>
              </a:rPr>
              <a:t>2. </a:t>
            </a:r>
            <a:r>
              <a:rPr lang="vi-VN" sz="1600" b="1" dirty="0">
                <a:solidFill>
                  <a:schemeClr val="accent4">
                    <a:lumMod val="50000"/>
                  </a:schemeClr>
                </a:solidFill>
                <a:latin typeface="UTM Avo" panose="02040603050506020204" pitchFamily="18" charset="0"/>
              </a:rPr>
              <a:t>Dựa vào tranh và gợi ý dưới tranh, nói tên các trò chơi dân gian.</a:t>
            </a:r>
            <a:endParaRPr lang="en-US" sz="1600" b="1" dirty="0">
              <a:solidFill>
                <a:schemeClr val="accent4">
                  <a:lumMod val="50000"/>
                </a:schemeClr>
              </a:solidFill>
              <a:latin typeface="UTM Avo" panose="02040603050506020204" pitchFamily="18" charset="0"/>
            </a:endParaRPr>
          </a:p>
        </p:txBody>
      </p:sp>
      <p:pic>
        <p:nvPicPr>
          <p:cNvPr id="2" name="Picture 1">
            <a:extLst>
              <a:ext uri="{FF2B5EF4-FFF2-40B4-BE49-F238E27FC236}">
                <a16:creationId xmlns:a16="http://schemas.microsoft.com/office/drawing/2014/main" id="{D47A4C77-445D-40CD-A400-E3D32024EBC7}"/>
              </a:ext>
            </a:extLst>
          </p:cNvPr>
          <p:cNvPicPr>
            <a:picLocks noChangeAspect="1"/>
          </p:cNvPicPr>
          <p:nvPr/>
        </p:nvPicPr>
        <p:blipFill>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tretch>
            <a:fillRect/>
          </a:stretch>
        </p:blipFill>
        <p:spPr>
          <a:xfrm>
            <a:off x="1054249" y="1243629"/>
            <a:ext cx="4929109" cy="3470206"/>
          </a:xfrm>
          <a:prstGeom prst="rect">
            <a:avLst/>
          </a:prstGeom>
        </p:spPr>
      </p:pic>
      <p:grpSp>
        <p:nvGrpSpPr>
          <p:cNvPr id="8" name="Group 7">
            <a:extLst>
              <a:ext uri="{FF2B5EF4-FFF2-40B4-BE49-F238E27FC236}">
                <a16:creationId xmlns:a16="http://schemas.microsoft.com/office/drawing/2014/main" id="{D3D3049A-9F02-47D7-8AF2-D838EA666BD5}"/>
              </a:ext>
            </a:extLst>
          </p:cNvPr>
          <p:cNvGrpSpPr/>
          <p:nvPr/>
        </p:nvGrpSpPr>
        <p:grpSpPr>
          <a:xfrm>
            <a:off x="1446903" y="2571750"/>
            <a:ext cx="1597511" cy="420685"/>
            <a:chOff x="568135" y="1915317"/>
            <a:chExt cx="3358406" cy="420685"/>
          </a:xfrm>
        </p:grpSpPr>
        <p:sp>
          <p:nvSpPr>
            <p:cNvPr id="9" name="Rectangle 8">
              <a:extLst>
                <a:ext uri="{FF2B5EF4-FFF2-40B4-BE49-F238E27FC236}">
                  <a16:creationId xmlns:a16="http://schemas.microsoft.com/office/drawing/2014/main" id="{B7A17A52-BAB8-4D17-92E9-A1BB271EB43D}"/>
                </a:ext>
              </a:extLst>
            </p:cNvPr>
            <p:cNvSpPr/>
            <p:nvPr/>
          </p:nvSpPr>
          <p:spPr>
            <a:xfrm>
              <a:off x="568135" y="1941279"/>
              <a:ext cx="3358406" cy="394723"/>
            </a:xfrm>
            <a:prstGeom prst="rect">
              <a:avLst/>
            </a:prstGeom>
            <a:ln>
              <a:solidFill>
                <a:srgbClr val="C00000"/>
              </a:solidFill>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vi-VN" dirty="0">
                <a:solidFill>
                  <a:srgbClr val="002060"/>
                </a:solidFill>
              </a:endParaRPr>
            </a:p>
          </p:txBody>
        </p:sp>
        <p:sp>
          <p:nvSpPr>
            <p:cNvPr id="10" name="TextBox 9">
              <a:extLst>
                <a:ext uri="{FF2B5EF4-FFF2-40B4-BE49-F238E27FC236}">
                  <a16:creationId xmlns:a16="http://schemas.microsoft.com/office/drawing/2014/main" id="{06F7F5EF-75E3-4410-BF7B-DC3D53C29AC2}"/>
                </a:ext>
              </a:extLst>
            </p:cNvPr>
            <p:cNvSpPr txBox="1"/>
            <p:nvPr/>
          </p:nvSpPr>
          <p:spPr>
            <a:xfrm>
              <a:off x="568135" y="1915317"/>
              <a:ext cx="3358404" cy="404075"/>
            </a:xfrm>
            <a:prstGeom prst="rect">
              <a:avLst/>
            </a:prstGeom>
            <a:noFill/>
          </p:spPr>
          <p:txBody>
            <a:bodyPr wrap="square" rtlCol="0">
              <a:spAutoFit/>
            </a:bodyPr>
            <a:lstStyle/>
            <a:p>
              <a:pPr algn="ctr">
                <a:lnSpc>
                  <a:spcPct val="150000"/>
                </a:lnSpc>
              </a:pPr>
              <a:r>
                <a:rPr lang="vi-VN" sz="1500" dirty="0">
                  <a:solidFill>
                    <a:srgbClr val="C00000"/>
                  </a:solidFill>
                  <a:latin typeface="UTM Avo" panose="02040603050506020204" pitchFamily="18" charset="0"/>
                  <a:sym typeface="Wingdings" panose="05000000000000000000" pitchFamily="2" charset="2"/>
                </a:rPr>
                <a:t>Bịt mắt bắt dê</a:t>
              </a:r>
            </a:p>
          </p:txBody>
        </p:sp>
      </p:grpSp>
      <p:grpSp>
        <p:nvGrpSpPr>
          <p:cNvPr id="11" name="Group 10">
            <a:extLst>
              <a:ext uri="{FF2B5EF4-FFF2-40B4-BE49-F238E27FC236}">
                <a16:creationId xmlns:a16="http://schemas.microsoft.com/office/drawing/2014/main" id="{E55ACF15-8FC7-40E9-B979-EE6726A11376}"/>
              </a:ext>
            </a:extLst>
          </p:cNvPr>
          <p:cNvGrpSpPr/>
          <p:nvPr/>
        </p:nvGrpSpPr>
        <p:grpSpPr>
          <a:xfrm>
            <a:off x="3593680" y="2571750"/>
            <a:ext cx="2389678" cy="735842"/>
            <a:chOff x="568135" y="1915317"/>
            <a:chExt cx="3358406" cy="735842"/>
          </a:xfrm>
        </p:grpSpPr>
        <p:sp>
          <p:nvSpPr>
            <p:cNvPr id="13" name="Rectangle 12">
              <a:extLst>
                <a:ext uri="{FF2B5EF4-FFF2-40B4-BE49-F238E27FC236}">
                  <a16:creationId xmlns:a16="http://schemas.microsoft.com/office/drawing/2014/main" id="{B2FAEDF4-7459-40AC-9080-C13B1F1DC0BF}"/>
                </a:ext>
              </a:extLst>
            </p:cNvPr>
            <p:cNvSpPr/>
            <p:nvPr/>
          </p:nvSpPr>
          <p:spPr>
            <a:xfrm>
              <a:off x="568135" y="1941279"/>
              <a:ext cx="3358406" cy="394723"/>
            </a:xfrm>
            <a:prstGeom prst="rect">
              <a:avLst/>
            </a:prstGeom>
            <a:ln>
              <a:solidFill>
                <a:srgbClr val="C00000"/>
              </a:solidFill>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vi-VN" dirty="0">
                <a:solidFill>
                  <a:srgbClr val="002060"/>
                </a:solidFill>
              </a:endParaRPr>
            </a:p>
          </p:txBody>
        </p:sp>
        <p:sp>
          <p:nvSpPr>
            <p:cNvPr id="14" name="TextBox 13">
              <a:extLst>
                <a:ext uri="{FF2B5EF4-FFF2-40B4-BE49-F238E27FC236}">
                  <a16:creationId xmlns:a16="http://schemas.microsoft.com/office/drawing/2014/main" id="{0318C2BF-90D0-43C5-9337-E34A1F6A1D94}"/>
                </a:ext>
              </a:extLst>
            </p:cNvPr>
            <p:cNvSpPr txBox="1"/>
            <p:nvPr/>
          </p:nvSpPr>
          <p:spPr>
            <a:xfrm>
              <a:off x="568135" y="1915317"/>
              <a:ext cx="3358404" cy="735842"/>
            </a:xfrm>
            <a:prstGeom prst="rect">
              <a:avLst/>
            </a:prstGeom>
            <a:noFill/>
          </p:spPr>
          <p:txBody>
            <a:bodyPr wrap="square" rtlCol="0">
              <a:spAutoFit/>
            </a:bodyPr>
            <a:lstStyle/>
            <a:p>
              <a:pPr algn="ctr">
                <a:lnSpc>
                  <a:spcPct val="150000"/>
                </a:lnSpc>
              </a:pPr>
              <a:r>
                <a:rPr lang="vi-VN" sz="1500" dirty="0">
                  <a:solidFill>
                    <a:srgbClr val="C00000"/>
                  </a:solidFill>
                  <a:latin typeface="UTM Avo" panose="02040603050506020204" pitchFamily="18" charset="0"/>
                  <a:sym typeface="Wingdings" panose="05000000000000000000" pitchFamily="2" charset="2"/>
                </a:rPr>
                <a:t>Chi chi chành chành</a:t>
              </a:r>
            </a:p>
          </p:txBody>
        </p:sp>
      </p:grpSp>
      <p:grpSp>
        <p:nvGrpSpPr>
          <p:cNvPr id="15" name="Group 14">
            <a:extLst>
              <a:ext uri="{FF2B5EF4-FFF2-40B4-BE49-F238E27FC236}">
                <a16:creationId xmlns:a16="http://schemas.microsoft.com/office/drawing/2014/main" id="{EADA7DC6-C989-4CDE-9619-0D48B43EDDA4}"/>
              </a:ext>
            </a:extLst>
          </p:cNvPr>
          <p:cNvGrpSpPr/>
          <p:nvPr/>
        </p:nvGrpSpPr>
        <p:grpSpPr>
          <a:xfrm>
            <a:off x="1446903" y="4276418"/>
            <a:ext cx="1597511" cy="420685"/>
            <a:chOff x="568135" y="1915317"/>
            <a:chExt cx="3358406" cy="420685"/>
          </a:xfrm>
        </p:grpSpPr>
        <p:sp>
          <p:nvSpPr>
            <p:cNvPr id="16" name="Rectangle 15">
              <a:extLst>
                <a:ext uri="{FF2B5EF4-FFF2-40B4-BE49-F238E27FC236}">
                  <a16:creationId xmlns:a16="http://schemas.microsoft.com/office/drawing/2014/main" id="{79808C72-30A9-4109-A564-C5E02F20025C}"/>
                </a:ext>
              </a:extLst>
            </p:cNvPr>
            <p:cNvSpPr/>
            <p:nvPr/>
          </p:nvSpPr>
          <p:spPr>
            <a:xfrm>
              <a:off x="568135" y="1941279"/>
              <a:ext cx="3358406" cy="394723"/>
            </a:xfrm>
            <a:prstGeom prst="rect">
              <a:avLst/>
            </a:prstGeom>
            <a:ln>
              <a:solidFill>
                <a:srgbClr val="C00000"/>
              </a:solidFill>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vi-VN" dirty="0">
                <a:solidFill>
                  <a:srgbClr val="002060"/>
                </a:solidFill>
              </a:endParaRPr>
            </a:p>
          </p:txBody>
        </p:sp>
        <p:sp>
          <p:nvSpPr>
            <p:cNvPr id="17" name="TextBox 16">
              <a:extLst>
                <a:ext uri="{FF2B5EF4-FFF2-40B4-BE49-F238E27FC236}">
                  <a16:creationId xmlns:a16="http://schemas.microsoft.com/office/drawing/2014/main" id="{8073CF98-7D99-4747-ADAA-2905B62F7960}"/>
                </a:ext>
              </a:extLst>
            </p:cNvPr>
            <p:cNvSpPr txBox="1"/>
            <p:nvPr/>
          </p:nvSpPr>
          <p:spPr>
            <a:xfrm>
              <a:off x="568135" y="1915317"/>
              <a:ext cx="3358404" cy="404075"/>
            </a:xfrm>
            <a:prstGeom prst="rect">
              <a:avLst/>
            </a:prstGeom>
            <a:noFill/>
          </p:spPr>
          <p:txBody>
            <a:bodyPr wrap="square" rtlCol="0">
              <a:spAutoFit/>
            </a:bodyPr>
            <a:lstStyle/>
            <a:p>
              <a:pPr algn="ctr">
                <a:lnSpc>
                  <a:spcPct val="150000"/>
                </a:lnSpc>
              </a:pPr>
              <a:r>
                <a:rPr lang="vi-VN" sz="1500" dirty="0">
                  <a:solidFill>
                    <a:srgbClr val="C00000"/>
                  </a:solidFill>
                  <a:latin typeface="UTM Avo" panose="02040603050506020204" pitchFamily="18" charset="0"/>
                  <a:sym typeface="Wingdings" panose="05000000000000000000" pitchFamily="2" charset="2"/>
                </a:rPr>
                <a:t>Nu na nu nống</a:t>
              </a:r>
            </a:p>
          </p:txBody>
        </p:sp>
      </p:grpSp>
      <p:grpSp>
        <p:nvGrpSpPr>
          <p:cNvPr id="18" name="Group 17">
            <a:extLst>
              <a:ext uri="{FF2B5EF4-FFF2-40B4-BE49-F238E27FC236}">
                <a16:creationId xmlns:a16="http://schemas.microsoft.com/office/drawing/2014/main" id="{F8DA5812-ADDE-4F6B-AEEB-B58FEE0714B9}"/>
              </a:ext>
            </a:extLst>
          </p:cNvPr>
          <p:cNvGrpSpPr/>
          <p:nvPr/>
        </p:nvGrpSpPr>
        <p:grpSpPr>
          <a:xfrm>
            <a:off x="3625955" y="4276418"/>
            <a:ext cx="2357403" cy="420685"/>
            <a:chOff x="568135" y="1915317"/>
            <a:chExt cx="3358406" cy="420685"/>
          </a:xfrm>
        </p:grpSpPr>
        <p:sp>
          <p:nvSpPr>
            <p:cNvPr id="19" name="Rectangle 18">
              <a:extLst>
                <a:ext uri="{FF2B5EF4-FFF2-40B4-BE49-F238E27FC236}">
                  <a16:creationId xmlns:a16="http://schemas.microsoft.com/office/drawing/2014/main" id="{798E31F8-44A4-4C08-85E3-12EF344FE676}"/>
                </a:ext>
              </a:extLst>
            </p:cNvPr>
            <p:cNvSpPr/>
            <p:nvPr/>
          </p:nvSpPr>
          <p:spPr>
            <a:xfrm>
              <a:off x="568135" y="1941279"/>
              <a:ext cx="3358406" cy="394723"/>
            </a:xfrm>
            <a:prstGeom prst="rect">
              <a:avLst/>
            </a:prstGeom>
            <a:ln>
              <a:solidFill>
                <a:srgbClr val="C00000"/>
              </a:solidFill>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vi-VN" dirty="0">
                <a:solidFill>
                  <a:srgbClr val="002060"/>
                </a:solidFill>
              </a:endParaRPr>
            </a:p>
          </p:txBody>
        </p:sp>
        <p:sp>
          <p:nvSpPr>
            <p:cNvPr id="20" name="TextBox 19">
              <a:extLst>
                <a:ext uri="{FF2B5EF4-FFF2-40B4-BE49-F238E27FC236}">
                  <a16:creationId xmlns:a16="http://schemas.microsoft.com/office/drawing/2014/main" id="{51EEFCF4-7FF1-4DE5-A013-16862EA1ED02}"/>
                </a:ext>
              </a:extLst>
            </p:cNvPr>
            <p:cNvSpPr txBox="1"/>
            <p:nvPr/>
          </p:nvSpPr>
          <p:spPr>
            <a:xfrm>
              <a:off x="568135" y="1915317"/>
              <a:ext cx="3358404" cy="389594"/>
            </a:xfrm>
            <a:prstGeom prst="rect">
              <a:avLst/>
            </a:prstGeom>
            <a:noFill/>
          </p:spPr>
          <p:txBody>
            <a:bodyPr wrap="square" rtlCol="0">
              <a:spAutoFit/>
            </a:bodyPr>
            <a:lstStyle/>
            <a:p>
              <a:pPr algn="ctr">
                <a:lnSpc>
                  <a:spcPct val="150000"/>
                </a:lnSpc>
              </a:pPr>
              <a:r>
                <a:rPr lang="vi-VN" sz="1500" dirty="0">
                  <a:solidFill>
                    <a:srgbClr val="C00000"/>
                  </a:solidFill>
                  <a:latin typeface="UTM Avo" panose="02040603050506020204" pitchFamily="18" charset="0"/>
                  <a:sym typeface="Wingdings" panose="05000000000000000000" pitchFamily="2" charset="2"/>
                </a:rPr>
                <a:t>Dung dăng dung dẻ</a:t>
              </a:r>
            </a:p>
          </p:txBody>
        </p:sp>
      </p:grpSp>
    </p:spTree>
    <p:extLst>
      <p:ext uri="{BB962C8B-B14F-4D97-AF65-F5344CB8AC3E}">
        <p14:creationId xmlns:p14="http://schemas.microsoft.com/office/powerpoint/2010/main" val="1335055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barn(inVertical)">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barn(inVertical)">
                                      <p:cBhvr>
                                        <p:cTn id="3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71D66C96-DCC0-4587-AAB2-2B385F39CD50}"/>
              </a:ext>
            </a:extLst>
          </p:cNvPr>
          <p:cNvGrpSpPr/>
          <p:nvPr/>
        </p:nvGrpSpPr>
        <p:grpSpPr>
          <a:xfrm>
            <a:off x="565613" y="901604"/>
            <a:ext cx="5703807" cy="3764408"/>
            <a:chOff x="565613" y="901604"/>
            <a:chExt cx="5703807" cy="3764408"/>
          </a:xfrm>
        </p:grpSpPr>
        <p:pic>
          <p:nvPicPr>
            <p:cNvPr id="3" name="Picture 2">
              <a:extLst>
                <a:ext uri="{FF2B5EF4-FFF2-40B4-BE49-F238E27FC236}">
                  <a16:creationId xmlns:a16="http://schemas.microsoft.com/office/drawing/2014/main" id="{86DAE37A-C732-400F-9FE3-0093978E98B6}"/>
                </a:ext>
              </a:extLst>
            </p:cNvPr>
            <p:cNvPicPr>
              <a:picLocks noChangeAspect="1"/>
            </p:cNvPicPr>
            <p:nvPr/>
          </p:nvPicPr>
          <p:blipFill rotWithShape="1">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rcRect b="47679"/>
            <a:stretch/>
          </p:blipFill>
          <p:spPr>
            <a:xfrm>
              <a:off x="588578" y="901604"/>
              <a:ext cx="5680842" cy="1882597"/>
            </a:xfrm>
            <a:prstGeom prst="rect">
              <a:avLst/>
            </a:prstGeom>
          </p:spPr>
        </p:pic>
        <p:pic>
          <p:nvPicPr>
            <p:cNvPr id="23" name="Picture 22">
              <a:extLst>
                <a:ext uri="{FF2B5EF4-FFF2-40B4-BE49-F238E27FC236}">
                  <a16:creationId xmlns:a16="http://schemas.microsoft.com/office/drawing/2014/main" id="{9F9DEA14-873F-49EB-8824-130F17ACE388}"/>
                </a:ext>
              </a:extLst>
            </p:cNvPr>
            <p:cNvPicPr>
              <a:picLocks noChangeAspect="1"/>
            </p:cNvPicPr>
            <p:nvPr/>
          </p:nvPicPr>
          <p:blipFill rotWithShape="1">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rcRect l="19906" t="52317" r="32181" b="1232"/>
            <a:stretch/>
          </p:blipFill>
          <p:spPr>
            <a:xfrm>
              <a:off x="565613" y="2994665"/>
              <a:ext cx="2721862" cy="1671347"/>
            </a:xfrm>
            <a:prstGeom prst="rect">
              <a:avLst/>
            </a:prstGeom>
          </p:spPr>
        </p:pic>
      </p:grpSp>
      <p:sp>
        <p:nvSpPr>
          <p:cNvPr id="22" name="TextBox 21">
            <a:extLst>
              <a:ext uri="{FF2B5EF4-FFF2-40B4-BE49-F238E27FC236}">
                <a16:creationId xmlns:a16="http://schemas.microsoft.com/office/drawing/2014/main" id="{950C902B-43A1-4FFF-8147-8E8C5CEBAFB1}"/>
              </a:ext>
            </a:extLst>
          </p:cNvPr>
          <p:cNvSpPr txBox="1"/>
          <p:nvPr/>
        </p:nvSpPr>
        <p:spPr>
          <a:xfrm>
            <a:off x="565613" y="461939"/>
            <a:ext cx="5834530" cy="413703"/>
          </a:xfrm>
          <a:prstGeom prst="rect">
            <a:avLst/>
          </a:prstGeom>
          <a:noFill/>
        </p:spPr>
        <p:txBody>
          <a:bodyPr wrap="square" rtlCol="0">
            <a:spAutoFit/>
          </a:bodyPr>
          <a:lstStyle/>
          <a:p>
            <a:pPr algn="just">
              <a:lnSpc>
                <a:spcPct val="150000"/>
              </a:lnSpc>
            </a:pPr>
            <a:r>
              <a:rPr lang="en-US" sz="1600" b="1" dirty="0">
                <a:solidFill>
                  <a:schemeClr val="accent4">
                    <a:lumMod val="50000"/>
                  </a:schemeClr>
                </a:solidFill>
                <a:latin typeface="UTM Avo" panose="02040603050506020204" pitchFamily="18" charset="0"/>
              </a:rPr>
              <a:t>3. </a:t>
            </a:r>
            <a:r>
              <a:rPr lang="vi-VN" sz="1600" b="1" dirty="0">
                <a:solidFill>
                  <a:schemeClr val="accent4">
                    <a:lumMod val="50000"/>
                  </a:schemeClr>
                </a:solidFill>
                <a:latin typeface="UTM Avo" panose="02040603050506020204" pitchFamily="18" charset="0"/>
              </a:rPr>
              <a:t>Đặt câu về hoạt động trong mỗi tranh.</a:t>
            </a:r>
            <a:endParaRPr lang="en-US" sz="1600" b="1" dirty="0">
              <a:solidFill>
                <a:schemeClr val="accent4">
                  <a:lumMod val="50000"/>
                </a:schemeClr>
              </a:solidFill>
              <a:latin typeface="UTM Avo" panose="02040603050506020204" pitchFamily="18" charset="0"/>
            </a:endParaRPr>
          </a:p>
        </p:txBody>
      </p:sp>
      <p:grpSp>
        <p:nvGrpSpPr>
          <p:cNvPr id="11" name="Group 10">
            <a:extLst>
              <a:ext uri="{FF2B5EF4-FFF2-40B4-BE49-F238E27FC236}">
                <a16:creationId xmlns:a16="http://schemas.microsoft.com/office/drawing/2014/main" id="{E55ACF15-8FC7-40E9-B979-EE6726A11376}"/>
              </a:ext>
            </a:extLst>
          </p:cNvPr>
          <p:cNvGrpSpPr/>
          <p:nvPr/>
        </p:nvGrpSpPr>
        <p:grpSpPr>
          <a:xfrm>
            <a:off x="565613" y="2394607"/>
            <a:ext cx="2637073" cy="420685"/>
            <a:chOff x="538631" y="1915317"/>
            <a:chExt cx="3387910" cy="420685"/>
          </a:xfrm>
        </p:grpSpPr>
        <p:sp>
          <p:nvSpPr>
            <p:cNvPr id="13" name="Rectangle 12">
              <a:extLst>
                <a:ext uri="{FF2B5EF4-FFF2-40B4-BE49-F238E27FC236}">
                  <a16:creationId xmlns:a16="http://schemas.microsoft.com/office/drawing/2014/main" id="{B2FAEDF4-7459-40AC-9080-C13B1F1DC0BF}"/>
                </a:ext>
              </a:extLst>
            </p:cNvPr>
            <p:cNvSpPr/>
            <p:nvPr/>
          </p:nvSpPr>
          <p:spPr>
            <a:xfrm>
              <a:off x="568135" y="1941279"/>
              <a:ext cx="3358406" cy="394723"/>
            </a:xfrm>
            <a:prstGeom prst="rect">
              <a:avLst/>
            </a:prstGeom>
            <a:ln>
              <a:solidFill>
                <a:srgbClr val="002060"/>
              </a:solidFill>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vi-VN" dirty="0">
                <a:solidFill>
                  <a:srgbClr val="002060"/>
                </a:solidFill>
              </a:endParaRPr>
            </a:p>
          </p:txBody>
        </p:sp>
        <p:sp>
          <p:nvSpPr>
            <p:cNvPr id="14" name="TextBox 13">
              <a:extLst>
                <a:ext uri="{FF2B5EF4-FFF2-40B4-BE49-F238E27FC236}">
                  <a16:creationId xmlns:a16="http://schemas.microsoft.com/office/drawing/2014/main" id="{0318C2BF-90D0-43C5-9337-E34A1F6A1D94}"/>
                </a:ext>
              </a:extLst>
            </p:cNvPr>
            <p:cNvSpPr txBox="1"/>
            <p:nvPr/>
          </p:nvSpPr>
          <p:spPr>
            <a:xfrm>
              <a:off x="538631" y="1915317"/>
              <a:ext cx="3358405" cy="389594"/>
            </a:xfrm>
            <a:prstGeom prst="rect">
              <a:avLst/>
            </a:prstGeom>
            <a:noFill/>
          </p:spPr>
          <p:txBody>
            <a:bodyPr wrap="square" rtlCol="0">
              <a:spAutoFit/>
            </a:bodyPr>
            <a:lstStyle/>
            <a:p>
              <a:pPr algn="ctr">
                <a:lnSpc>
                  <a:spcPct val="150000"/>
                </a:lnSpc>
              </a:pPr>
              <a:r>
                <a:rPr lang="vi-VN" sz="1500" dirty="0">
                  <a:solidFill>
                    <a:srgbClr val="002060"/>
                  </a:solidFill>
                  <a:latin typeface="UTM Avo" panose="02040603050506020204" pitchFamily="18" charset="0"/>
                  <a:sym typeface="Wingdings" panose="05000000000000000000" pitchFamily="2" charset="2"/>
                </a:rPr>
                <a:t>Hai bạn chơi bóng bàn.</a:t>
              </a:r>
            </a:p>
          </p:txBody>
        </p:sp>
      </p:grpSp>
      <p:grpSp>
        <p:nvGrpSpPr>
          <p:cNvPr id="15" name="Group 14">
            <a:extLst>
              <a:ext uri="{FF2B5EF4-FFF2-40B4-BE49-F238E27FC236}">
                <a16:creationId xmlns:a16="http://schemas.microsoft.com/office/drawing/2014/main" id="{EADA7DC6-C989-4CDE-9619-0D48B43EDDA4}"/>
              </a:ext>
            </a:extLst>
          </p:cNvPr>
          <p:cNvGrpSpPr/>
          <p:nvPr/>
        </p:nvGrpSpPr>
        <p:grpSpPr>
          <a:xfrm>
            <a:off x="3678282" y="2403959"/>
            <a:ext cx="2721861" cy="761804"/>
            <a:chOff x="568135" y="1915317"/>
            <a:chExt cx="3358406" cy="761804"/>
          </a:xfrm>
        </p:grpSpPr>
        <p:sp>
          <p:nvSpPr>
            <p:cNvPr id="16" name="Rectangle 15">
              <a:extLst>
                <a:ext uri="{FF2B5EF4-FFF2-40B4-BE49-F238E27FC236}">
                  <a16:creationId xmlns:a16="http://schemas.microsoft.com/office/drawing/2014/main" id="{79808C72-30A9-4109-A564-C5E02F20025C}"/>
                </a:ext>
              </a:extLst>
            </p:cNvPr>
            <p:cNvSpPr/>
            <p:nvPr/>
          </p:nvSpPr>
          <p:spPr>
            <a:xfrm>
              <a:off x="568135" y="1941279"/>
              <a:ext cx="3358406" cy="735842"/>
            </a:xfrm>
            <a:prstGeom prst="rect">
              <a:avLst/>
            </a:prstGeom>
            <a:ln>
              <a:solidFill>
                <a:srgbClr val="002060"/>
              </a:solidFill>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vi-VN" dirty="0">
                <a:solidFill>
                  <a:srgbClr val="002060"/>
                </a:solidFill>
              </a:endParaRPr>
            </a:p>
          </p:txBody>
        </p:sp>
        <p:sp>
          <p:nvSpPr>
            <p:cNvPr id="17" name="TextBox 16">
              <a:extLst>
                <a:ext uri="{FF2B5EF4-FFF2-40B4-BE49-F238E27FC236}">
                  <a16:creationId xmlns:a16="http://schemas.microsoft.com/office/drawing/2014/main" id="{8073CF98-7D99-4747-ADAA-2905B62F7960}"/>
                </a:ext>
              </a:extLst>
            </p:cNvPr>
            <p:cNvSpPr txBox="1"/>
            <p:nvPr/>
          </p:nvSpPr>
          <p:spPr>
            <a:xfrm>
              <a:off x="568135" y="1915317"/>
              <a:ext cx="3358404" cy="735842"/>
            </a:xfrm>
            <a:prstGeom prst="rect">
              <a:avLst/>
            </a:prstGeom>
            <a:noFill/>
          </p:spPr>
          <p:txBody>
            <a:bodyPr wrap="square" rtlCol="0">
              <a:spAutoFit/>
            </a:bodyPr>
            <a:lstStyle/>
            <a:p>
              <a:pPr algn="ctr">
                <a:lnSpc>
                  <a:spcPct val="150000"/>
                </a:lnSpc>
              </a:pPr>
              <a:r>
                <a:rPr lang="vi-VN" sz="1500" dirty="0">
                  <a:solidFill>
                    <a:srgbClr val="002060"/>
                  </a:solidFill>
                  <a:latin typeface="UTM Avo" panose="02040603050506020204" pitchFamily="18" charset="0"/>
                  <a:sym typeface="Wingdings" panose="05000000000000000000" pitchFamily="2" charset="2"/>
                </a:rPr>
                <a:t>Nga và Hùng đang chơi cầu lông.</a:t>
              </a:r>
            </a:p>
          </p:txBody>
        </p:sp>
      </p:grpSp>
      <p:grpSp>
        <p:nvGrpSpPr>
          <p:cNvPr id="24" name="Group 23">
            <a:extLst>
              <a:ext uri="{FF2B5EF4-FFF2-40B4-BE49-F238E27FC236}">
                <a16:creationId xmlns:a16="http://schemas.microsoft.com/office/drawing/2014/main" id="{A8F85FD1-C822-450C-B0D5-4610AF9449B9}"/>
              </a:ext>
            </a:extLst>
          </p:cNvPr>
          <p:cNvGrpSpPr/>
          <p:nvPr/>
        </p:nvGrpSpPr>
        <p:grpSpPr>
          <a:xfrm>
            <a:off x="3287475" y="3501733"/>
            <a:ext cx="2721861" cy="761804"/>
            <a:chOff x="568135" y="1915317"/>
            <a:chExt cx="3358406" cy="761804"/>
          </a:xfrm>
        </p:grpSpPr>
        <p:sp>
          <p:nvSpPr>
            <p:cNvPr id="25" name="Rectangle 24">
              <a:extLst>
                <a:ext uri="{FF2B5EF4-FFF2-40B4-BE49-F238E27FC236}">
                  <a16:creationId xmlns:a16="http://schemas.microsoft.com/office/drawing/2014/main" id="{A92C2277-EF25-4A34-B333-B4034C7A674B}"/>
                </a:ext>
              </a:extLst>
            </p:cNvPr>
            <p:cNvSpPr/>
            <p:nvPr/>
          </p:nvSpPr>
          <p:spPr>
            <a:xfrm>
              <a:off x="568135" y="1941279"/>
              <a:ext cx="3358406" cy="735842"/>
            </a:xfrm>
            <a:prstGeom prst="rect">
              <a:avLst/>
            </a:prstGeom>
            <a:ln>
              <a:solidFill>
                <a:srgbClr val="002060"/>
              </a:solidFill>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vi-VN" dirty="0">
                <a:solidFill>
                  <a:srgbClr val="002060"/>
                </a:solidFill>
              </a:endParaRPr>
            </a:p>
          </p:txBody>
        </p:sp>
        <p:sp>
          <p:nvSpPr>
            <p:cNvPr id="26" name="TextBox 25">
              <a:extLst>
                <a:ext uri="{FF2B5EF4-FFF2-40B4-BE49-F238E27FC236}">
                  <a16:creationId xmlns:a16="http://schemas.microsoft.com/office/drawing/2014/main" id="{87BC415A-CBF8-4582-850F-B032F70AA01E}"/>
                </a:ext>
              </a:extLst>
            </p:cNvPr>
            <p:cNvSpPr txBox="1"/>
            <p:nvPr/>
          </p:nvSpPr>
          <p:spPr>
            <a:xfrm>
              <a:off x="568135" y="1915317"/>
              <a:ext cx="3358404" cy="735842"/>
            </a:xfrm>
            <a:prstGeom prst="rect">
              <a:avLst/>
            </a:prstGeom>
            <a:noFill/>
          </p:spPr>
          <p:txBody>
            <a:bodyPr wrap="square" rtlCol="0">
              <a:spAutoFit/>
            </a:bodyPr>
            <a:lstStyle/>
            <a:p>
              <a:pPr algn="ctr">
                <a:lnSpc>
                  <a:spcPct val="150000"/>
                </a:lnSpc>
              </a:pPr>
              <a:r>
                <a:rPr lang="vi-VN" sz="1500" dirty="0">
                  <a:solidFill>
                    <a:srgbClr val="002060"/>
                  </a:solidFill>
                  <a:latin typeface="UTM Avo" panose="02040603050506020204" pitchFamily="18" charset="0"/>
                  <a:sym typeface="Wingdings" panose="05000000000000000000" pitchFamily="2" charset="2"/>
                </a:rPr>
                <a:t>Các bạn đang chơi bóng rổ rất vui vẻ.</a:t>
              </a:r>
            </a:p>
          </p:txBody>
        </p:sp>
      </p:grpSp>
    </p:spTree>
    <p:extLst>
      <p:ext uri="{BB962C8B-B14F-4D97-AF65-F5344CB8AC3E}">
        <p14:creationId xmlns:p14="http://schemas.microsoft.com/office/powerpoint/2010/main" val="2449414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barn(inVertical)">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barn(inVertical)">
                                      <p:cBhvr>
                                        <p:cTn id="2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95E2A01A-37E7-4E49-A4B0-0BE4C4D94941}"/>
              </a:ext>
            </a:extLst>
          </p:cNvPr>
          <p:cNvGrpSpPr/>
          <p:nvPr/>
        </p:nvGrpSpPr>
        <p:grpSpPr>
          <a:xfrm>
            <a:off x="931611" y="1390819"/>
            <a:ext cx="4405927" cy="3318271"/>
            <a:chOff x="1417547" y="1264224"/>
            <a:chExt cx="4405927" cy="3318271"/>
          </a:xfrm>
        </p:grpSpPr>
        <p:pic>
          <p:nvPicPr>
            <p:cNvPr id="12" name="Picture 11">
              <a:extLst>
                <a:ext uri="{FF2B5EF4-FFF2-40B4-BE49-F238E27FC236}">
                  <a16:creationId xmlns:a16="http://schemas.microsoft.com/office/drawing/2014/main" id="{A5687987-9381-4BDA-8E8A-5CD79A8EE47F}"/>
                </a:ext>
              </a:extLst>
            </p:cNvPr>
            <p:cNvPicPr>
              <a:picLocks noChangeAspect="1"/>
            </p:cNvPicPr>
            <p:nvPr/>
          </p:nvPicPr>
          <p:blipFill>
            <a:blip r:embed="rId2">
              <a:clrChange>
                <a:clrFrom>
                  <a:srgbClr val="F5F5F5"/>
                </a:clrFrom>
                <a:clrTo>
                  <a:srgbClr val="F5F5F5">
                    <a:alpha val="0"/>
                  </a:srgbClr>
                </a:clrTo>
              </a:clrChange>
            </a:blip>
            <a:stretch>
              <a:fillRect/>
            </a:stretch>
          </p:blipFill>
          <p:spPr>
            <a:xfrm flipH="1">
              <a:off x="1417547" y="1264224"/>
              <a:ext cx="4405927" cy="3318271"/>
            </a:xfrm>
            <a:prstGeom prst="rect">
              <a:avLst/>
            </a:prstGeom>
          </p:spPr>
        </p:pic>
        <p:sp>
          <p:nvSpPr>
            <p:cNvPr id="13" name="TextBox 12">
              <a:extLst>
                <a:ext uri="{FF2B5EF4-FFF2-40B4-BE49-F238E27FC236}">
                  <a16:creationId xmlns:a16="http://schemas.microsoft.com/office/drawing/2014/main" id="{FF041EC8-55B2-4FCF-BB45-E1C5B0EA5B49}"/>
                </a:ext>
              </a:extLst>
            </p:cNvPr>
            <p:cNvSpPr txBox="1"/>
            <p:nvPr/>
          </p:nvSpPr>
          <p:spPr>
            <a:xfrm>
              <a:off x="1997286" y="3255980"/>
              <a:ext cx="3409987" cy="654731"/>
            </a:xfrm>
            <a:prstGeom prst="rect">
              <a:avLst/>
            </a:prstGeom>
            <a:noFill/>
          </p:spPr>
          <p:txBody>
            <a:bodyPr wrap="square" rtlCol="0">
              <a:spAutoFit/>
            </a:bodyPr>
            <a:lstStyle/>
            <a:p>
              <a:pPr algn="ctr">
                <a:lnSpc>
                  <a:spcPct val="150000"/>
                </a:lnSpc>
              </a:pPr>
              <a:r>
                <a:rPr lang="vi-VN" sz="2800" b="1" dirty="0">
                  <a:solidFill>
                    <a:srgbClr val="17479D"/>
                  </a:solidFill>
                  <a:latin typeface="UTM Avo" panose="02040603050506020204" pitchFamily="18" charset="0"/>
                </a:rPr>
                <a:t>LUYỆN VIẾT ĐOẠN</a:t>
              </a:r>
              <a:endParaRPr lang="en-US" sz="2800" b="1" dirty="0">
                <a:solidFill>
                  <a:srgbClr val="17479D"/>
                </a:solidFill>
                <a:latin typeface="UTM Avo" panose="02040603050506020204" pitchFamily="18" charset="0"/>
              </a:endParaRPr>
            </a:p>
          </p:txBody>
        </p:sp>
        <p:sp>
          <p:nvSpPr>
            <p:cNvPr id="14" name="TextBox 13">
              <a:extLst>
                <a:ext uri="{FF2B5EF4-FFF2-40B4-BE49-F238E27FC236}">
                  <a16:creationId xmlns:a16="http://schemas.microsoft.com/office/drawing/2014/main" id="{1572C51F-CECB-48A7-8A70-7BA2BE8A7350}"/>
                </a:ext>
              </a:extLst>
            </p:cNvPr>
            <p:cNvSpPr txBox="1"/>
            <p:nvPr/>
          </p:nvSpPr>
          <p:spPr>
            <a:xfrm>
              <a:off x="2366264" y="2595991"/>
              <a:ext cx="3041009" cy="659989"/>
            </a:xfrm>
            <a:prstGeom prst="rect">
              <a:avLst/>
            </a:prstGeom>
            <a:noFill/>
          </p:spPr>
          <p:txBody>
            <a:bodyPr wrap="square" rtlCol="0">
              <a:spAutoFit/>
            </a:bodyPr>
            <a:lstStyle/>
            <a:p>
              <a:pPr algn="ctr">
                <a:lnSpc>
                  <a:spcPct val="150000"/>
                </a:lnSpc>
              </a:pPr>
              <a:r>
                <a:rPr lang="vi-VN" sz="2800" b="1" dirty="0">
                  <a:solidFill>
                    <a:schemeClr val="accent1">
                      <a:lumMod val="50000"/>
                    </a:schemeClr>
                  </a:solidFill>
                  <a:latin typeface="UTM Avo" panose="02040603050506020204" pitchFamily="18" charset="0"/>
                </a:rPr>
                <a:t>TIẾT 5 – 6</a:t>
              </a:r>
              <a:endParaRPr lang="en-US" sz="2800" b="1" dirty="0">
                <a:solidFill>
                  <a:schemeClr val="accent1">
                    <a:lumMod val="50000"/>
                  </a:schemeClr>
                </a:solidFill>
                <a:latin typeface="UTM Avo" panose="02040603050506020204" pitchFamily="18" charset="0"/>
              </a:endParaRPr>
            </a:p>
          </p:txBody>
        </p:sp>
      </p:grpSp>
      <p:pic>
        <p:nvPicPr>
          <p:cNvPr id="3074" name="Picture 2">
            <a:extLst>
              <a:ext uri="{FF2B5EF4-FFF2-40B4-BE49-F238E27FC236}">
                <a16:creationId xmlns:a16="http://schemas.microsoft.com/office/drawing/2014/main" id="{059E8847-6DF9-49B9-A6CB-3B711B446E0E}"/>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353835" y="2904210"/>
            <a:ext cx="1985630" cy="1985630"/>
          </a:xfrm>
          <a:prstGeom prst="rect">
            <a:avLst/>
          </a:prstGeom>
          <a:noFill/>
          <a:extLst>
            <a:ext uri="{909E8E84-426E-40DD-AFC4-6F175D3DCCD1}">
              <a14:hiddenFill xmlns:a14="http://schemas.microsoft.com/office/drawing/2010/main">
                <a:solidFill>
                  <a:srgbClr val="FFFFFF"/>
                </a:solidFill>
              </a14:hiddenFill>
            </a:ext>
          </a:extLst>
        </p:spPr>
      </p:pic>
      <p:grpSp>
        <p:nvGrpSpPr>
          <p:cNvPr id="19" name="Group 18">
            <a:extLst>
              <a:ext uri="{FF2B5EF4-FFF2-40B4-BE49-F238E27FC236}">
                <a16:creationId xmlns:a16="http://schemas.microsoft.com/office/drawing/2014/main" id="{98A400AC-618C-496F-A096-5F94D2A568EE}"/>
              </a:ext>
            </a:extLst>
          </p:cNvPr>
          <p:cNvGrpSpPr/>
          <p:nvPr/>
        </p:nvGrpSpPr>
        <p:grpSpPr>
          <a:xfrm>
            <a:off x="337443" y="434410"/>
            <a:ext cx="7214590" cy="829904"/>
            <a:chOff x="337443" y="434410"/>
            <a:chExt cx="7214590" cy="829904"/>
          </a:xfrm>
        </p:grpSpPr>
        <p:grpSp>
          <p:nvGrpSpPr>
            <p:cNvPr id="20" name="Group 19">
              <a:extLst>
                <a:ext uri="{FF2B5EF4-FFF2-40B4-BE49-F238E27FC236}">
                  <a16:creationId xmlns:a16="http://schemas.microsoft.com/office/drawing/2014/main" id="{68D8EEE1-EC8D-44A7-80FF-1CE3348746F7}"/>
                </a:ext>
              </a:extLst>
            </p:cNvPr>
            <p:cNvGrpSpPr/>
            <p:nvPr/>
          </p:nvGrpSpPr>
          <p:grpSpPr>
            <a:xfrm>
              <a:off x="337443" y="617893"/>
              <a:ext cx="1645547" cy="646421"/>
              <a:chOff x="337443" y="617893"/>
              <a:chExt cx="1645547" cy="646421"/>
            </a:xfrm>
          </p:grpSpPr>
          <p:sp>
            <p:nvSpPr>
              <p:cNvPr id="22" name="TextBox 21">
                <a:extLst>
                  <a:ext uri="{FF2B5EF4-FFF2-40B4-BE49-F238E27FC236}">
                    <a16:creationId xmlns:a16="http://schemas.microsoft.com/office/drawing/2014/main" id="{90284333-C336-4330-BBB8-43CDB54824B9}"/>
                  </a:ext>
                </a:extLst>
              </p:cNvPr>
              <p:cNvSpPr txBox="1"/>
              <p:nvPr/>
            </p:nvSpPr>
            <p:spPr>
              <a:xfrm>
                <a:off x="369343" y="617893"/>
                <a:ext cx="1613647" cy="646331"/>
              </a:xfrm>
              <a:prstGeom prst="rect">
                <a:avLst/>
              </a:prstGeom>
              <a:noFill/>
            </p:spPr>
            <p:txBody>
              <a:bodyPr wrap="square" rtlCol="0">
                <a:spAutoFit/>
              </a:bodyPr>
              <a:lstStyle/>
              <a:p>
                <a:r>
                  <a:rPr lang="en-US" sz="3600" dirty="0">
                    <a:solidFill>
                      <a:schemeClr val="accent1">
                        <a:lumMod val="50000"/>
                      </a:schemeClr>
                    </a:solidFill>
                    <a:latin typeface="UTM Cookies" panose="02040603050506020204" pitchFamily="18" charset="0"/>
                  </a:rPr>
                  <a:t>BÀI 8</a:t>
                </a:r>
              </a:p>
            </p:txBody>
          </p:sp>
          <p:sp>
            <p:nvSpPr>
              <p:cNvPr id="23" name="TextBox 22">
                <a:extLst>
                  <a:ext uri="{FF2B5EF4-FFF2-40B4-BE49-F238E27FC236}">
                    <a16:creationId xmlns:a16="http://schemas.microsoft.com/office/drawing/2014/main" id="{5C24C4AE-1E81-4672-ABF7-BA3B796877A4}"/>
                  </a:ext>
                </a:extLst>
              </p:cNvPr>
              <p:cNvSpPr txBox="1"/>
              <p:nvPr/>
            </p:nvSpPr>
            <p:spPr>
              <a:xfrm>
                <a:off x="337443" y="617983"/>
                <a:ext cx="1613647" cy="646331"/>
              </a:xfrm>
              <a:prstGeom prst="rect">
                <a:avLst/>
              </a:prstGeom>
              <a:noFill/>
            </p:spPr>
            <p:txBody>
              <a:bodyPr wrap="square" rtlCol="0">
                <a:spAutoFit/>
              </a:bodyPr>
              <a:lstStyle/>
              <a:p>
                <a:r>
                  <a:rPr lang="en-US" sz="3600" dirty="0">
                    <a:solidFill>
                      <a:schemeClr val="accent1"/>
                    </a:solidFill>
                    <a:latin typeface="UTM Cookies" panose="02040603050506020204" pitchFamily="18" charset="0"/>
                  </a:rPr>
                  <a:t>BÀI 8</a:t>
                </a:r>
              </a:p>
            </p:txBody>
          </p:sp>
        </p:grpSp>
        <p:sp>
          <p:nvSpPr>
            <p:cNvPr id="21" name="TextBox 20">
              <a:extLst>
                <a:ext uri="{FF2B5EF4-FFF2-40B4-BE49-F238E27FC236}">
                  <a16:creationId xmlns:a16="http://schemas.microsoft.com/office/drawing/2014/main" id="{1C74DB30-B479-4F4F-AC04-C81B7DBB6766}"/>
                </a:ext>
              </a:extLst>
            </p:cNvPr>
            <p:cNvSpPr txBox="1"/>
            <p:nvPr/>
          </p:nvSpPr>
          <p:spPr>
            <a:xfrm>
              <a:off x="1858288" y="434410"/>
              <a:ext cx="5693745" cy="707886"/>
            </a:xfrm>
            <a:prstGeom prst="rect">
              <a:avLst/>
            </a:prstGeom>
            <a:noFill/>
          </p:spPr>
          <p:txBody>
            <a:bodyPr wrap="square" rtlCol="0">
              <a:spAutoFit/>
            </a:bodyPr>
            <a:lstStyle/>
            <a:p>
              <a:r>
                <a:rPr lang="vi-VN" sz="4000" dirty="0">
                  <a:solidFill>
                    <a:schemeClr val="accent2"/>
                  </a:solidFill>
                  <a:latin typeface="UTM Cookies" panose="02040603050506020204" pitchFamily="18" charset="0"/>
                </a:rPr>
                <a:t>CẦU THỦ DỰ BỊ</a:t>
              </a:r>
              <a:endParaRPr lang="en-US" sz="4000" dirty="0">
                <a:solidFill>
                  <a:schemeClr val="accent2"/>
                </a:solidFill>
                <a:latin typeface="UTM Cookies" panose="02040603050506020204" pitchFamily="18" charset="0"/>
              </a:endParaRPr>
            </a:p>
          </p:txBody>
        </p:sp>
      </p:grpSp>
    </p:spTree>
    <p:extLst>
      <p:ext uri="{BB962C8B-B14F-4D97-AF65-F5344CB8AC3E}">
        <p14:creationId xmlns:p14="http://schemas.microsoft.com/office/powerpoint/2010/main" val="398900844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509861" y="485047"/>
            <a:ext cx="6030788" cy="425245"/>
          </a:xfrm>
          <a:prstGeom prst="rect">
            <a:avLst/>
          </a:prstGeom>
          <a:noFill/>
        </p:spPr>
        <p:txBody>
          <a:bodyPr wrap="square" rtlCol="0">
            <a:spAutoFit/>
          </a:bodyPr>
          <a:lstStyle/>
          <a:p>
            <a:pPr>
              <a:lnSpc>
                <a:spcPts val="3000"/>
              </a:lnSpc>
            </a:pPr>
            <a:r>
              <a:rPr lang="en-US" sz="1600" b="1" dirty="0">
                <a:solidFill>
                  <a:schemeClr val="accent4">
                    <a:lumMod val="50000"/>
                  </a:schemeClr>
                </a:solidFill>
                <a:latin typeface="UTM Avo" panose="02040603050506020204" pitchFamily="18" charset="0"/>
              </a:rPr>
              <a:t>1. </a:t>
            </a:r>
            <a:r>
              <a:rPr lang="vi-VN" sz="1600" b="1" dirty="0">
                <a:solidFill>
                  <a:schemeClr val="accent4">
                    <a:lumMod val="50000"/>
                  </a:schemeClr>
                </a:solidFill>
                <a:latin typeface="UTM Avo" panose="02040603050506020204" pitchFamily="18" charset="0"/>
              </a:rPr>
              <a:t>Nói về một hoạt động của các bạn nhỏ trong tranh.</a:t>
            </a:r>
            <a:endParaRPr lang="en-US" sz="1600" b="1" dirty="0">
              <a:solidFill>
                <a:schemeClr val="accent4">
                  <a:lumMod val="50000"/>
                </a:schemeClr>
              </a:solidFill>
              <a:latin typeface="UTM Avo" panose="02040603050506020204" pitchFamily="18" charset="0"/>
            </a:endParaRPr>
          </a:p>
        </p:txBody>
      </p:sp>
      <p:sp>
        <p:nvSpPr>
          <p:cNvPr id="4" name="TextBox 3">
            <a:extLst>
              <a:ext uri="{FF2B5EF4-FFF2-40B4-BE49-F238E27FC236}">
                <a16:creationId xmlns:a16="http://schemas.microsoft.com/office/drawing/2014/main" id="{54CB5F66-55D2-4B66-8B02-0C715E39E1E8}"/>
              </a:ext>
            </a:extLst>
          </p:cNvPr>
          <p:cNvSpPr txBox="1"/>
          <p:nvPr/>
        </p:nvSpPr>
        <p:spPr>
          <a:xfrm>
            <a:off x="509861" y="829682"/>
            <a:ext cx="5981252" cy="1855380"/>
          </a:xfrm>
          <a:prstGeom prst="rect">
            <a:avLst/>
          </a:prstGeom>
          <a:noFill/>
        </p:spPr>
        <p:txBody>
          <a:bodyPr wrap="square" rtlCol="0">
            <a:spAutoFit/>
          </a:bodyPr>
          <a:lstStyle/>
          <a:p>
            <a:pPr algn="just">
              <a:lnSpc>
                <a:spcPct val="130000"/>
              </a:lnSpc>
            </a:pPr>
            <a:r>
              <a:rPr lang="vi-VN" sz="1500" dirty="0">
                <a:solidFill>
                  <a:srgbClr val="FF0000"/>
                </a:solidFill>
                <a:latin typeface="UTM Avo" panose="02040603050506020204" pitchFamily="18" charset="0"/>
                <a:sym typeface="Wingdings" panose="05000000000000000000" pitchFamily="2" charset="2"/>
              </a:rPr>
              <a:t>     G:</a:t>
            </a:r>
          </a:p>
          <a:p>
            <a:pPr marL="285750" indent="-285750" algn="just">
              <a:lnSpc>
                <a:spcPct val="130000"/>
              </a:lnSpc>
              <a:buFontTx/>
              <a:buChar char="-"/>
            </a:pPr>
            <a:r>
              <a:rPr lang="vi-VN" sz="1500" dirty="0">
                <a:latin typeface="UTM Avo" panose="02040603050506020204" pitchFamily="18" charset="0"/>
                <a:sym typeface="Wingdings" panose="05000000000000000000" pitchFamily="2" charset="2"/>
              </a:rPr>
              <a:t>Hoạt động các bạn tham gia là gì?</a:t>
            </a:r>
          </a:p>
          <a:p>
            <a:pPr marL="285750" indent="-285750" algn="just">
              <a:lnSpc>
                <a:spcPct val="130000"/>
              </a:lnSpc>
              <a:buFontTx/>
              <a:buChar char="-"/>
            </a:pPr>
            <a:r>
              <a:rPr lang="vi-VN" sz="1500" dirty="0">
                <a:latin typeface="UTM Avo" panose="02040603050506020204" pitchFamily="18" charset="0"/>
                <a:sym typeface="Wingdings" panose="05000000000000000000" pitchFamily="2" charset="2"/>
              </a:rPr>
              <a:t>Hoạt động đó cần mấy người?</a:t>
            </a:r>
          </a:p>
          <a:p>
            <a:pPr marL="285750" indent="-285750" algn="just">
              <a:lnSpc>
                <a:spcPct val="130000"/>
              </a:lnSpc>
              <a:buFontTx/>
              <a:buChar char="-"/>
            </a:pPr>
            <a:r>
              <a:rPr lang="vi-VN" sz="1500" dirty="0">
                <a:latin typeface="UTM Avo" panose="02040603050506020204" pitchFamily="18" charset="0"/>
                <a:sym typeface="Wingdings" panose="05000000000000000000" pitchFamily="2" charset="2"/>
              </a:rPr>
              <a:t>Dụng cụ để thực hiện hoạt động là gì?</a:t>
            </a:r>
          </a:p>
          <a:p>
            <a:pPr marL="285750" indent="-285750" algn="just">
              <a:lnSpc>
                <a:spcPct val="130000"/>
              </a:lnSpc>
              <a:buFontTx/>
              <a:buChar char="-"/>
            </a:pPr>
            <a:r>
              <a:rPr lang="vi-VN" sz="1500" dirty="0">
                <a:latin typeface="UTM Avo" panose="02040603050506020204" pitchFamily="18" charset="0"/>
                <a:sym typeface="Wingdings" panose="05000000000000000000" pitchFamily="2" charset="2"/>
              </a:rPr>
              <a:t>Em đoán xem các bạn cảm thấy thế nào khi tham gia hoạt động đó.</a:t>
            </a:r>
          </a:p>
        </p:txBody>
      </p:sp>
      <p:pic>
        <p:nvPicPr>
          <p:cNvPr id="2" name="Picture 1">
            <a:extLst>
              <a:ext uri="{FF2B5EF4-FFF2-40B4-BE49-F238E27FC236}">
                <a16:creationId xmlns:a16="http://schemas.microsoft.com/office/drawing/2014/main" id="{C4248245-A4A2-4BA0-9CF1-3F6018BD43E8}"/>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tretch>
            <a:fillRect/>
          </a:stretch>
        </p:blipFill>
        <p:spPr>
          <a:xfrm>
            <a:off x="752588" y="2685062"/>
            <a:ext cx="5352823" cy="1973391"/>
          </a:xfrm>
          <a:prstGeom prst="rect">
            <a:avLst/>
          </a:prstGeom>
        </p:spPr>
      </p:pic>
      <p:grpSp>
        <p:nvGrpSpPr>
          <p:cNvPr id="6" name="Group 5">
            <a:extLst>
              <a:ext uri="{FF2B5EF4-FFF2-40B4-BE49-F238E27FC236}">
                <a16:creationId xmlns:a16="http://schemas.microsoft.com/office/drawing/2014/main" id="{4571BD40-E30C-42FE-AA3D-C3B8574D1913}"/>
              </a:ext>
            </a:extLst>
          </p:cNvPr>
          <p:cNvGrpSpPr/>
          <p:nvPr/>
        </p:nvGrpSpPr>
        <p:grpSpPr>
          <a:xfrm>
            <a:off x="3414427" y="2384274"/>
            <a:ext cx="3076686" cy="1287483"/>
            <a:chOff x="1484555" y="2936836"/>
            <a:chExt cx="4098663" cy="1840231"/>
          </a:xfrm>
        </p:grpSpPr>
        <p:sp>
          <p:nvSpPr>
            <p:cNvPr id="8" name="Explosion: 8 Points 7">
              <a:extLst>
                <a:ext uri="{FF2B5EF4-FFF2-40B4-BE49-F238E27FC236}">
                  <a16:creationId xmlns:a16="http://schemas.microsoft.com/office/drawing/2014/main" id="{173E1C5E-E9A9-412F-9F81-8F5750A22B94}"/>
                </a:ext>
              </a:extLst>
            </p:cNvPr>
            <p:cNvSpPr/>
            <p:nvPr/>
          </p:nvSpPr>
          <p:spPr>
            <a:xfrm>
              <a:off x="1484555" y="2936836"/>
              <a:ext cx="4098663" cy="1840231"/>
            </a:xfrm>
            <a:prstGeom prst="irregularSeal1">
              <a:avLst/>
            </a:prstGeom>
            <a:ln>
              <a:solidFill>
                <a:srgbClr val="FFC000"/>
              </a:soli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vi-VN" sz="1100" dirty="0"/>
            </a:p>
          </p:txBody>
        </p:sp>
        <p:sp>
          <p:nvSpPr>
            <p:cNvPr id="10" name="TextBox 9">
              <a:extLst>
                <a:ext uri="{FF2B5EF4-FFF2-40B4-BE49-F238E27FC236}">
                  <a16:creationId xmlns:a16="http://schemas.microsoft.com/office/drawing/2014/main" id="{E9D314F1-4D42-46AA-97DB-8F5E7DDAB382}"/>
                </a:ext>
              </a:extLst>
            </p:cNvPr>
            <p:cNvSpPr txBox="1"/>
            <p:nvPr/>
          </p:nvSpPr>
          <p:spPr>
            <a:xfrm>
              <a:off x="2050745" y="3549212"/>
              <a:ext cx="2937620" cy="571887"/>
            </a:xfrm>
            <a:prstGeom prst="rect">
              <a:avLst/>
            </a:prstGeom>
            <a:noFill/>
          </p:spPr>
          <p:txBody>
            <a:bodyPr wrap="square" rtlCol="0">
              <a:spAutoFit/>
            </a:bodyPr>
            <a:lstStyle/>
            <a:p>
              <a:pPr algn="ctr"/>
              <a:r>
                <a:rPr lang="vi-VN" sz="2000" dirty="0">
                  <a:solidFill>
                    <a:srgbClr val="FF0000"/>
                  </a:solidFill>
                  <a:latin typeface="UTM Cookies" panose="02040603050506020204" pitchFamily="18" charset="0"/>
                </a:rPr>
                <a:t>HOẠT ĐỘNG NHÓM</a:t>
              </a:r>
              <a:endParaRPr lang="en-US" sz="2000" dirty="0">
                <a:solidFill>
                  <a:srgbClr val="FF0000"/>
                </a:solidFill>
                <a:latin typeface="UTM Cookies" panose="02040603050506020204" pitchFamily="18" charset="0"/>
              </a:endParaRPr>
            </a:p>
          </p:txBody>
        </p:sp>
      </p:grpSp>
    </p:spTree>
    <p:extLst>
      <p:ext uri="{BB962C8B-B14F-4D97-AF65-F5344CB8AC3E}">
        <p14:creationId xmlns:p14="http://schemas.microsoft.com/office/powerpoint/2010/main" val="2726952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fade">
                                      <p:cBhvr>
                                        <p:cTn id="17" dur="500"/>
                                        <p:tgtEl>
                                          <p:spTgt spid="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xEl>
                                              <p:pRg st="2" end="2"/>
                                            </p:txEl>
                                          </p:spTgt>
                                        </p:tgtEl>
                                        <p:attrNameLst>
                                          <p:attrName>style.visibility</p:attrName>
                                        </p:attrNameLst>
                                      </p:cBhvr>
                                      <p:to>
                                        <p:strVal val="visible"/>
                                      </p:to>
                                    </p:set>
                                    <p:animEffect transition="in" filter="fade">
                                      <p:cBhvr>
                                        <p:cTn id="22" dur="500"/>
                                        <p:tgtEl>
                                          <p:spTgt spid="4">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txEl>
                                              <p:pRg st="3" end="3"/>
                                            </p:txEl>
                                          </p:spTgt>
                                        </p:tgtEl>
                                        <p:attrNameLst>
                                          <p:attrName>style.visibility</p:attrName>
                                        </p:attrNameLst>
                                      </p:cBhvr>
                                      <p:to>
                                        <p:strVal val="visible"/>
                                      </p:to>
                                    </p:set>
                                    <p:animEffect transition="in" filter="fade">
                                      <p:cBhvr>
                                        <p:cTn id="27" dur="500"/>
                                        <p:tgtEl>
                                          <p:spTgt spid="4">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
                                            <p:txEl>
                                              <p:pRg st="4" end="4"/>
                                            </p:txEl>
                                          </p:spTgt>
                                        </p:tgtEl>
                                        <p:attrNameLst>
                                          <p:attrName>style.visibility</p:attrName>
                                        </p:attrNameLst>
                                      </p:cBhvr>
                                      <p:to>
                                        <p:strVal val="visible"/>
                                      </p:to>
                                    </p:set>
                                    <p:animEffect transition="in" filter="fade">
                                      <p:cBhvr>
                                        <p:cTn id="32" dur="500"/>
                                        <p:tgtEl>
                                          <p:spTgt spid="4">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45" presetClass="entr" presetSubtype="0" fill="hold"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fade">
                                      <p:cBhvr>
                                        <p:cTn id="37" dur="2000"/>
                                        <p:tgtEl>
                                          <p:spTgt spid="6"/>
                                        </p:tgtEl>
                                      </p:cBhvr>
                                    </p:animEffect>
                                    <p:anim calcmode="lin" valueType="num">
                                      <p:cBhvr>
                                        <p:cTn id="38" dur="2000" fill="hold"/>
                                        <p:tgtEl>
                                          <p:spTgt spid="6"/>
                                        </p:tgtEl>
                                        <p:attrNameLst>
                                          <p:attrName>ppt_w</p:attrName>
                                        </p:attrNameLst>
                                      </p:cBhvr>
                                      <p:tavLst>
                                        <p:tav tm="0" fmla="#ppt_w*sin(2.5*pi*$)">
                                          <p:val>
                                            <p:fltVal val="0"/>
                                          </p:val>
                                        </p:tav>
                                        <p:tav tm="100000">
                                          <p:val>
                                            <p:fltVal val="1"/>
                                          </p:val>
                                        </p:tav>
                                      </p:tavLst>
                                    </p:anim>
                                    <p:anim calcmode="lin" valueType="num">
                                      <p:cBhvr>
                                        <p:cTn id="39" dur="2000" fill="hold"/>
                                        <p:tgtEl>
                                          <p:spTgt spid="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2E19D5F-3BA6-41EA-974A-A337829FB2C7}"/>
              </a:ext>
            </a:extLst>
          </p:cNvPr>
          <p:cNvSpPr txBox="1"/>
          <p:nvPr/>
        </p:nvSpPr>
        <p:spPr>
          <a:xfrm>
            <a:off x="773216" y="363727"/>
            <a:ext cx="5311568" cy="453073"/>
          </a:xfrm>
          <a:prstGeom prst="rect">
            <a:avLst/>
          </a:prstGeom>
          <a:noFill/>
        </p:spPr>
        <p:txBody>
          <a:bodyPr wrap="square" rtlCol="0">
            <a:spAutoFit/>
          </a:bodyPr>
          <a:lstStyle/>
          <a:p>
            <a:pPr algn="ctr">
              <a:lnSpc>
                <a:spcPct val="150000"/>
              </a:lnSpc>
            </a:pPr>
            <a:r>
              <a:rPr lang="vi-VN" sz="1800" b="1" dirty="0">
                <a:solidFill>
                  <a:srgbClr val="17479D"/>
                </a:solidFill>
                <a:latin typeface="UTM Avo" panose="02040603050506020204" pitchFamily="18" charset="0"/>
              </a:rPr>
              <a:t>Các bạn nhỏ đang chơi môn thể thao gì?</a:t>
            </a:r>
            <a:endParaRPr lang="vi-VN" sz="1800" dirty="0">
              <a:solidFill>
                <a:srgbClr val="17479D"/>
              </a:solidFill>
              <a:latin typeface="UTM Avo" panose="02040603050506020204" pitchFamily="18" charset="0"/>
            </a:endParaRPr>
          </a:p>
        </p:txBody>
      </p:sp>
      <p:pic>
        <p:nvPicPr>
          <p:cNvPr id="1026" name="Picture 2" descr="Màn so tài nảy lửa của các cầu thủ nhí tại giải Blue Sky Championship 2019">
            <a:extLst>
              <a:ext uri="{FF2B5EF4-FFF2-40B4-BE49-F238E27FC236}">
                <a16:creationId xmlns:a16="http://schemas.microsoft.com/office/drawing/2014/main" id="{84C68EA6-E823-47D1-9C90-37A5D08FBCA1}"/>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879438" y="947216"/>
            <a:ext cx="2326342" cy="1557356"/>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28" name="Picture 4" descr="Học viên bóng rổ nhí Yourlife: Nơi ươm mầm cho những tài năng bóng rổ">
            <a:extLst>
              <a:ext uri="{FF2B5EF4-FFF2-40B4-BE49-F238E27FC236}">
                <a16:creationId xmlns:a16="http://schemas.microsoft.com/office/drawing/2014/main" id="{49A90EC7-E41A-4427-AC73-4368A5B9A9D2}"/>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3661859" y="950259"/>
            <a:ext cx="2326342" cy="1557356"/>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30" name="Picture 6" descr="Giải Bóng chuyền chào mừng ngày truyền thống Học sinh, sinh viên - Báo Tây  Ninh Online">
            <a:extLst>
              <a:ext uri="{FF2B5EF4-FFF2-40B4-BE49-F238E27FC236}">
                <a16:creationId xmlns:a16="http://schemas.microsoft.com/office/drawing/2014/main" id="{4F68E6FA-4591-4C13-84EC-D654389E8BD4}"/>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sharpenSoften amount="25000"/>
                    </a14:imgEffect>
                    <a14:imgEffect>
                      <a14:saturation sat="200000"/>
                    </a14:imgEffect>
                  </a14:imgLayer>
                </a14:imgProps>
              </a:ext>
              <a:ext uri="{28A0092B-C50C-407E-A947-70E740481C1C}">
                <a14:useLocalDpi xmlns:a14="http://schemas.microsoft.com/office/drawing/2010/main" val="0"/>
              </a:ext>
            </a:extLst>
          </a:blip>
          <a:srcRect l="-462" t="9610" r="462" b="8486"/>
          <a:stretch/>
        </p:blipFill>
        <p:spPr bwMode="auto">
          <a:xfrm>
            <a:off x="879438" y="2886894"/>
            <a:ext cx="2326342" cy="1557357"/>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32" name="Picture 8" descr="Nắm vững các cách dạy trẻ chơi cầu lông đúng kỹ thuật">
            <a:extLst>
              <a:ext uri="{FF2B5EF4-FFF2-40B4-BE49-F238E27FC236}">
                <a16:creationId xmlns:a16="http://schemas.microsoft.com/office/drawing/2014/main" id="{2306AA26-BF95-4097-A1A3-FA9B43A46A99}"/>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3661859" y="2886894"/>
            <a:ext cx="2422926" cy="1557358"/>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4" name="Rounded Rectangle 11">
            <a:extLst>
              <a:ext uri="{FF2B5EF4-FFF2-40B4-BE49-F238E27FC236}">
                <a16:creationId xmlns:a16="http://schemas.microsoft.com/office/drawing/2014/main" id="{E79DCE37-D090-4B12-B81A-B9E8AAE81DB9}"/>
              </a:ext>
            </a:extLst>
          </p:cNvPr>
          <p:cNvSpPr/>
          <p:nvPr/>
        </p:nvSpPr>
        <p:spPr>
          <a:xfrm>
            <a:off x="1350273" y="2407884"/>
            <a:ext cx="1389031" cy="345439"/>
          </a:xfrm>
          <a:prstGeom prst="roundRect">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a:solidFill>
                  <a:srgbClr val="FF0000"/>
                </a:solidFill>
                <a:latin typeface="UTM Avo" panose="02040603050506020204" pitchFamily="18" charset="0"/>
              </a:rPr>
              <a:t>Bóng đá</a:t>
            </a:r>
            <a:endParaRPr lang="en-US" sz="1600" dirty="0">
              <a:solidFill>
                <a:srgbClr val="FF0000"/>
              </a:solidFill>
              <a:latin typeface="UTM Avo" panose="02040603050506020204" pitchFamily="18" charset="0"/>
            </a:endParaRPr>
          </a:p>
        </p:txBody>
      </p:sp>
      <p:sp>
        <p:nvSpPr>
          <p:cNvPr id="15" name="Rounded Rectangle 11">
            <a:extLst>
              <a:ext uri="{FF2B5EF4-FFF2-40B4-BE49-F238E27FC236}">
                <a16:creationId xmlns:a16="http://schemas.microsoft.com/office/drawing/2014/main" id="{98A3E8AF-E626-44C0-91D7-795FDDFAB4D4}"/>
              </a:ext>
            </a:extLst>
          </p:cNvPr>
          <p:cNvSpPr/>
          <p:nvPr/>
        </p:nvSpPr>
        <p:spPr>
          <a:xfrm>
            <a:off x="4130514" y="2400972"/>
            <a:ext cx="1389031" cy="345439"/>
          </a:xfrm>
          <a:prstGeom prst="roundRect">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dirty="0">
                <a:solidFill>
                  <a:srgbClr val="FF0000"/>
                </a:solidFill>
                <a:latin typeface="UTM Avo" panose="02040603050506020204" pitchFamily="18" charset="0"/>
              </a:rPr>
              <a:t>Bóng rổ</a:t>
            </a:r>
            <a:endParaRPr lang="en-US" sz="1600" dirty="0">
              <a:solidFill>
                <a:srgbClr val="FF0000"/>
              </a:solidFill>
              <a:latin typeface="UTM Avo" panose="02040603050506020204" pitchFamily="18" charset="0"/>
            </a:endParaRPr>
          </a:p>
        </p:txBody>
      </p:sp>
      <p:sp>
        <p:nvSpPr>
          <p:cNvPr id="16" name="Rounded Rectangle 11">
            <a:extLst>
              <a:ext uri="{FF2B5EF4-FFF2-40B4-BE49-F238E27FC236}">
                <a16:creationId xmlns:a16="http://schemas.microsoft.com/office/drawing/2014/main" id="{85473C05-B680-4A91-9350-4C975F8FBE2D}"/>
              </a:ext>
            </a:extLst>
          </p:cNvPr>
          <p:cNvSpPr/>
          <p:nvPr/>
        </p:nvSpPr>
        <p:spPr>
          <a:xfrm>
            <a:off x="1248236" y="4315999"/>
            <a:ext cx="1581025" cy="345439"/>
          </a:xfrm>
          <a:prstGeom prst="roundRect">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a:solidFill>
                  <a:srgbClr val="FF0000"/>
                </a:solidFill>
                <a:latin typeface="UTM Avo" panose="02040603050506020204" pitchFamily="18" charset="0"/>
              </a:rPr>
              <a:t>Bóng chuyền</a:t>
            </a:r>
            <a:endParaRPr lang="en-US" sz="1600" dirty="0">
              <a:solidFill>
                <a:srgbClr val="FF0000"/>
              </a:solidFill>
              <a:latin typeface="UTM Avo" panose="02040603050506020204" pitchFamily="18" charset="0"/>
            </a:endParaRPr>
          </a:p>
        </p:txBody>
      </p:sp>
      <p:sp>
        <p:nvSpPr>
          <p:cNvPr id="17" name="Rounded Rectangle 11">
            <a:extLst>
              <a:ext uri="{FF2B5EF4-FFF2-40B4-BE49-F238E27FC236}">
                <a16:creationId xmlns:a16="http://schemas.microsoft.com/office/drawing/2014/main" id="{D45CBE69-0306-4D14-B446-2D9091E07E3E}"/>
              </a:ext>
            </a:extLst>
          </p:cNvPr>
          <p:cNvSpPr/>
          <p:nvPr/>
        </p:nvSpPr>
        <p:spPr>
          <a:xfrm>
            <a:off x="4207849" y="4315999"/>
            <a:ext cx="1330947" cy="309789"/>
          </a:xfrm>
          <a:prstGeom prst="roundRect">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a:solidFill>
                  <a:srgbClr val="FF0000"/>
                </a:solidFill>
                <a:latin typeface="UTM Avo" panose="02040603050506020204" pitchFamily="18" charset="0"/>
              </a:rPr>
              <a:t>Cầu lông</a:t>
            </a:r>
            <a:endParaRPr lang="en-US" sz="1600" dirty="0">
              <a:solidFill>
                <a:srgbClr val="FF0000"/>
              </a:solidFill>
              <a:latin typeface="UTM Avo" panose="02040603050506020204" pitchFamily="18" charset="0"/>
            </a:endParaRPr>
          </a:p>
        </p:txBody>
      </p:sp>
    </p:spTree>
    <p:extLst>
      <p:ext uri="{BB962C8B-B14F-4D97-AF65-F5344CB8AC3E}">
        <p14:creationId xmlns:p14="http://schemas.microsoft.com/office/powerpoint/2010/main" val="3378377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randombar(horizontal)">
                                      <p:cBhvr>
                                        <p:cTn id="12" dur="500"/>
                                        <p:tgtEl>
                                          <p:spTgt spid="1026"/>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p:cTn id="17" dur="500" fill="hold"/>
                                        <p:tgtEl>
                                          <p:spTgt spid="14"/>
                                        </p:tgtEl>
                                        <p:attrNameLst>
                                          <p:attrName>ppt_w</p:attrName>
                                        </p:attrNameLst>
                                      </p:cBhvr>
                                      <p:tavLst>
                                        <p:tav tm="0">
                                          <p:val>
                                            <p:fltVal val="0"/>
                                          </p:val>
                                        </p:tav>
                                        <p:tav tm="100000">
                                          <p:val>
                                            <p:strVal val="#ppt_w"/>
                                          </p:val>
                                        </p:tav>
                                      </p:tavLst>
                                    </p:anim>
                                    <p:anim calcmode="lin" valueType="num">
                                      <p:cBhvr>
                                        <p:cTn id="18" dur="500" fill="hold"/>
                                        <p:tgtEl>
                                          <p:spTgt spid="14"/>
                                        </p:tgtEl>
                                        <p:attrNameLst>
                                          <p:attrName>ppt_h</p:attrName>
                                        </p:attrNameLst>
                                      </p:cBhvr>
                                      <p:tavLst>
                                        <p:tav tm="0">
                                          <p:val>
                                            <p:fltVal val="0"/>
                                          </p:val>
                                        </p:tav>
                                        <p:tav tm="100000">
                                          <p:val>
                                            <p:strVal val="#ppt_h"/>
                                          </p:val>
                                        </p:tav>
                                      </p:tavLst>
                                    </p:anim>
                                    <p:animEffect transition="in" filter="fade">
                                      <p:cBhvr>
                                        <p:cTn id="19" dur="5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1028"/>
                                        </p:tgtEl>
                                        <p:attrNameLst>
                                          <p:attrName>style.visibility</p:attrName>
                                        </p:attrNameLst>
                                      </p:cBhvr>
                                      <p:to>
                                        <p:strVal val="visible"/>
                                      </p:to>
                                    </p:set>
                                    <p:animEffect transition="in" filter="randombar(horizontal)">
                                      <p:cBhvr>
                                        <p:cTn id="24" dur="500"/>
                                        <p:tgtEl>
                                          <p:spTgt spid="1028"/>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anim calcmode="lin" valueType="num">
                                      <p:cBhvr>
                                        <p:cTn id="29" dur="500" fill="hold"/>
                                        <p:tgtEl>
                                          <p:spTgt spid="15"/>
                                        </p:tgtEl>
                                        <p:attrNameLst>
                                          <p:attrName>ppt_w</p:attrName>
                                        </p:attrNameLst>
                                      </p:cBhvr>
                                      <p:tavLst>
                                        <p:tav tm="0">
                                          <p:val>
                                            <p:fltVal val="0"/>
                                          </p:val>
                                        </p:tav>
                                        <p:tav tm="100000">
                                          <p:val>
                                            <p:strVal val="#ppt_w"/>
                                          </p:val>
                                        </p:tav>
                                      </p:tavLst>
                                    </p:anim>
                                    <p:anim calcmode="lin" valueType="num">
                                      <p:cBhvr>
                                        <p:cTn id="30" dur="500" fill="hold"/>
                                        <p:tgtEl>
                                          <p:spTgt spid="15"/>
                                        </p:tgtEl>
                                        <p:attrNameLst>
                                          <p:attrName>ppt_h</p:attrName>
                                        </p:attrNameLst>
                                      </p:cBhvr>
                                      <p:tavLst>
                                        <p:tav tm="0">
                                          <p:val>
                                            <p:fltVal val="0"/>
                                          </p:val>
                                        </p:tav>
                                        <p:tav tm="100000">
                                          <p:val>
                                            <p:strVal val="#ppt_h"/>
                                          </p:val>
                                        </p:tav>
                                      </p:tavLst>
                                    </p:anim>
                                    <p:animEffect transition="in" filter="fade">
                                      <p:cBhvr>
                                        <p:cTn id="31" dur="500"/>
                                        <p:tgtEl>
                                          <p:spTgt spid="15"/>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nodeType="clickEffect">
                                  <p:stCondLst>
                                    <p:cond delay="0"/>
                                  </p:stCondLst>
                                  <p:childTnLst>
                                    <p:set>
                                      <p:cBhvr>
                                        <p:cTn id="35" dur="1" fill="hold">
                                          <p:stCondLst>
                                            <p:cond delay="0"/>
                                          </p:stCondLst>
                                        </p:cTn>
                                        <p:tgtEl>
                                          <p:spTgt spid="1030"/>
                                        </p:tgtEl>
                                        <p:attrNameLst>
                                          <p:attrName>style.visibility</p:attrName>
                                        </p:attrNameLst>
                                      </p:cBhvr>
                                      <p:to>
                                        <p:strVal val="visible"/>
                                      </p:to>
                                    </p:set>
                                    <p:animEffect transition="in" filter="randombar(horizontal)">
                                      <p:cBhvr>
                                        <p:cTn id="36" dur="500"/>
                                        <p:tgtEl>
                                          <p:spTgt spid="1030"/>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grpId="0" nodeType="clickEffect">
                                  <p:stCondLst>
                                    <p:cond delay="0"/>
                                  </p:stCondLst>
                                  <p:childTnLst>
                                    <p:set>
                                      <p:cBhvr>
                                        <p:cTn id="40" dur="1" fill="hold">
                                          <p:stCondLst>
                                            <p:cond delay="0"/>
                                          </p:stCondLst>
                                        </p:cTn>
                                        <p:tgtEl>
                                          <p:spTgt spid="16"/>
                                        </p:tgtEl>
                                        <p:attrNameLst>
                                          <p:attrName>style.visibility</p:attrName>
                                        </p:attrNameLst>
                                      </p:cBhvr>
                                      <p:to>
                                        <p:strVal val="visible"/>
                                      </p:to>
                                    </p:set>
                                    <p:anim calcmode="lin" valueType="num">
                                      <p:cBhvr>
                                        <p:cTn id="41" dur="500" fill="hold"/>
                                        <p:tgtEl>
                                          <p:spTgt spid="16"/>
                                        </p:tgtEl>
                                        <p:attrNameLst>
                                          <p:attrName>ppt_w</p:attrName>
                                        </p:attrNameLst>
                                      </p:cBhvr>
                                      <p:tavLst>
                                        <p:tav tm="0">
                                          <p:val>
                                            <p:fltVal val="0"/>
                                          </p:val>
                                        </p:tav>
                                        <p:tav tm="100000">
                                          <p:val>
                                            <p:strVal val="#ppt_w"/>
                                          </p:val>
                                        </p:tav>
                                      </p:tavLst>
                                    </p:anim>
                                    <p:anim calcmode="lin" valueType="num">
                                      <p:cBhvr>
                                        <p:cTn id="42" dur="500" fill="hold"/>
                                        <p:tgtEl>
                                          <p:spTgt spid="16"/>
                                        </p:tgtEl>
                                        <p:attrNameLst>
                                          <p:attrName>ppt_h</p:attrName>
                                        </p:attrNameLst>
                                      </p:cBhvr>
                                      <p:tavLst>
                                        <p:tav tm="0">
                                          <p:val>
                                            <p:fltVal val="0"/>
                                          </p:val>
                                        </p:tav>
                                        <p:tav tm="100000">
                                          <p:val>
                                            <p:strVal val="#ppt_h"/>
                                          </p:val>
                                        </p:tav>
                                      </p:tavLst>
                                    </p:anim>
                                    <p:animEffect transition="in" filter="fade">
                                      <p:cBhvr>
                                        <p:cTn id="43" dur="500"/>
                                        <p:tgtEl>
                                          <p:spTgt spid="16"/>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nodeType="clickEffect">
                                  <p:stCondLst>
                                    <p:cond delay="0"/>
                                  </p:stCondLst>
                                  <p:childTnLst>
                                    <p:set>
                                      <p:cBhvr>
                                        <p:cTn id="47" dur="1" fill="hold">
                                          <p:stCondLst>
                                            <p:cond delay="0"/>
                                          </p:stCondLst>
                                        </p:cTn>
                                        <p:tgtEl>
                                          <p:spTgt spid="1032"/>
                                        </p:tgtEl>
                                        <p:attrNameLst>
                                          <p:attrName>style.visibility</p:attrName>
                                        </p:attrNameLst>
                                      </p:cBhvr>
                                      <p:to>
                                        <p:strVal val="visible"/>
                                      </p:to>
                                    </p:set>
                                    <p:animEffect transition="in" filter="randombar(horizontal)">
                                      <p:cBhvr>
                                        <p:cTn id="48" dur="500"/>
                                        <p:tgtEl>
                                          <p:spTgt spid="1032"/>
                                        </p:tgtEl>
                                      </p:cBhvr>
                                    </p:animEffect>
                                  </p:childTnLst>
                                </p:cTn>
                              </p:par>
                            </p:childTnLst>
                          </p:cTn>
                        </p:par>
                      </p:childTnLst>
                    </p:cTn>
                  </p:par>
                  <p:par>
                    <p:cTn id="49" fill="hold">
                      <p:stCondLst>
                        <p:cond delay="indefinite"/>
                      </p:stCondLst>
                      <p:childTnLst>
                        <p:par>
                          <p:cTn id="50" fill="hold">
                            <p:stCondLst>
                              <p:cond delay="0"/>
                            </p:stCondLst>
                            <p:childTnLst>
                              <p:par>
                                <p:cTn id="51" presetID="53" presetClass="entr" presetSubtype="16" fill="hold" grpId="0" nodeType="clickEffect">
                                  <p:stCondLst>
                                    <p:cond delay="0"/>
                                  </p:stCondLst>
                                  <p:childTnLst>
                                    <p:set>
                                      <p:cBhvr>
                                        <p:cTn id="52" dur="1" fill="hold">
                                          <p:stCondLst>
                                            <p:cond delay="0"/>
                                          </p:stCondLst>
                                        </p:cTn>
                                        <p:tgtEl>
                                          <p:spTgt spid="17"/>
                                        </p:tgtEl>
                                        <p:attrNameLst>
                                          <p:attrName>style.visibility</p:attrName>
                                        </p:attrNameLst>
                                      </p:cBhvr>
                                      <p:to>
                                        <p:strVal val="visible"/>
                                      </p:to>
                                    </p:set>
                                    <p:anim calcmode="lin" valueType="num">
                                      <p:cBhvr>
                                        <p:cTn id="53" dur="500" fill="hold"/>
                                        <p:tgtEl>
                                          <p:spTgt spid="17"/>
                                        </p:tgtEl>
                                        <p:attrNameLst>
                                          <p:attrName>ppt_w</p:attrName>
                                        </p:attrNameLst>
                                      </p:cBhvr>
                                      <p:tavLst>
                                        <p:tav tm="0">
                                          <p:val>
                                            <p:fltVal val="0"/>
                                          </p:val>
                                        </p:tav>
                                        <p:tav tm="100000">
                                          <p:val>
                                            <p:strVal val="#ppt_w"/>
                                          </p:val>
                                        </p:tav>
                                      </p:tavLst>
                                    </p:anim>
                                    <p:anim calcmode="lin" valueType="num">
                                      <p:cBhvr>
                                        <p:cTn id="54" dur="500" fill="hold"/>
                                        <p:tgtEl>
                                          <p:spTgt spid="17"/>
                                        </p:tgtEl>
                                        <p:attrNameLst>
                                          <p:attrName>ppt_h</p:attrName>
                                        </p:attrNameLst>
                                      </p:cBhvr>
                                      <p:tavLst>
                                        <p:tav tm="0">
                                          <p:val>
                                            <p:fltVal val="0"/>
                                          </p:val>
                                        </p:tav>
                                        <p:tav tm="100000">
                                          <p:val>
                                            <p:strVal val="#ppt_h"/>
                                          </p:val>
                                        </p:tav>
                                      </p:tavLst>
                                    </p:anim>
                                    <p:animEffect transition="in" filter="fade">
                                      <p:cBhvr>
                                        <p:cTn id="5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4" grpId="0" animBg="1"/>
      <p:bldP spid="15" grpId="0" animBg="1"/>
      <p:bldP spid="16" grpId="0" animBg="1"/>
      <p:bldP spid="17"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60133" y="625753"/>
            <a:ext cx="5719172" cy="815544"/>
          </a:xfrm>
          <a:prstGeom prst="rect">
            <a:avLst/>
          </a:prstGeom>
          <a:noFill/>
        </p:spPr>
        <p:txBody>
          <a:bodyPr wrap="square" rtlCol="0">
            <a:spAutoFit/>
          </a:bodyPr>
          <a:lstStyle/>
          <a:p>
            <a:pPr algn="just">
              <a:lnSpc>
                <a:spcPts val="3000"/>
              </a:lnSpc>
            </a:pPr>
            <a:r>
              <a:rPr lang="en-US" sz="1800" b="1" dirty="0">
                <a:solidFill>
                  <a:schemeClr val="accent4">
                    <a:lumMod val="50000"/>
                  </a:schemeClr>
                </a:solidFill>
                <a:latin typeface="UTM Avo" panose="02040603050506020204" pitchFamily="18" charset="0"/>
              </a:rPr>
              <a:t>2. </a:t>
            </a:r>
            <a:r>
              <a:rPr lang="en-US" sz="1800" b="1" dirty="0" err="1">
                <a:solidFill>
                  <a:schemeClr val="accent4">
                    <a:lumMod val="50000"/>
                  </a:schemeClr>
                </a:solidFill>
                <a:latin typeface="UTM Avo" panose="02040603050506020204" pitchFamily="18" charset="0"/>
              </a:rPr>
              <a:t>Viết</a:t>
            </a:r>
            <a:r>
              <a:rPr lang="en-US" sz="1800" b="1" dirty="0">
                <a:solidFill>
                  <a:schemeClr val="accent4">
                    <a:lumMod val="50000"/>
                  </a:schemeClr>
                </a:solidFill>
                <a:latin typeface="UTM Avo" panose="02040603050506020204" pitchFamily="18" charset="0"/>
              </a:rPr>
              <a:t> 3 - 4 </a:t>
            </a:r>
            <a:r>
              <a:rPr lang="en-US" sz="1800" b="1" dirty="0" err="1">
                <a:solidFill>
                  <a:schemeClr val="accent4">
                    <a:lumMod val="50000"/>
                  </a:schemeClr>
                </a:solidFill>
                <a:latin typeface="UTM Avo" panose="02040603050506020204" pitchFamily="18" charset="0"/>
              </a:rPr>
              <a:t>câu</a:t>
            </a:r>
            <a:r>
              <a:rPr lang="en-US" sz="1800" b="1" dirty="0">
                <a:solidFill>
                  <a:schemeClr val="accent4">
                    <a:lumMod val="50000"/>
                  </a:schemeClr>
                </a:solidFill>
                <a:latin typeface="UTM Avo" panose="02040603050506020204" pitchFamily="18" charset="0"/>
              </a:rPr>
              <a:t> </a:t>
            </a:r>
            <a:r>
              <a:rPr lang="vi-VN" sz="1800" b="1" dirty="0">
                <a:solidFill>
                  <a:schemeClr val="accent4">
                    <a:lumMod val="50000"/>
                  </a:schemeClr>
                </a:solidFill>
                <a:latin typeface="UTM Avo" panose="02040603050506020204" pitchFamily="18" charset="0"/>
              </a:rPr>
              <a:t>kể về một hoạt động thể thao hoặc một trò chơi em đã tham gia ở trường.</a:t>
            </a:r>
            <a:endParaRPr lang="en-US" sz="1800" b="1" dirty="0">
              <a:solidFill>
                <a:schemeClr val="accent4">
                  <a:lumMod val="50000"/>
                </a:schemeClr>
              </a:solidFill>
              <a:latin typeface="UTM Avo" panose="02040603050506020204" pitchFamily="18" charset="0"/>
            </a:endParaRPr>
          </a:p>
        </p:txBody>
      </p:sp>
      <p:grpSp>
        <p:nvGrpSpPr>
          <p:cNvPr id="20" name="Group 19"/>
          <p:cNvGrpSpPr/>
          <p:nvPr/>
        </p:nvGrpSpPr>
        <p:grpSpPr>
          <a:xfrm>
            <a:off x="458706" y="1404288"/>
            <a:ext cx="6100059" cy="2922395"/>
            <a:chOff x="768927" y="1641595"/>
            <a:chExt cx="5340928" cy="2511698"/>
          </a:xfrm>
        </p:grpSpPr>
        <p:grpSp>
          <p:nvGrpSpPr>
            <p:cNvPr id="16" name="Group 15"/>
            <p:cNvGrpSpPr/>
            <p:nvPr/>
          </p:nvGrpSpPr>
          <p:grpSpPr>
            <a:xfrm>
              <a:off x="768927" y="1641595"/>
              <a:ext cx="5340928" cy="2511698"/>
              <a:chOff x="768927" y="1641595"/>
              <a:chExt cx="5340928" cy="2511698"/>
            </a:xfrm>
          </p:grpSpPr>
          <p:sp>
            <p:nvSpPr>
              <p:cNvPr id="15" name="Rectangle 14"/>
              <p:cNvSpPr/>
              <p:nvPr/>
            </p:nvSpPr>
            <p:spPr>
              <a:xfrm>
                <a:off x="2820697" y="1661594"/>
                <a:ext cx="1269423" cy="589771"/>
              </a:xfrm>
              <a:custGeom>
                <a:avLst/>
                <a:gdLst>
                  <a:gd name="connsiteX0" fmla="*/ 0 w 1059873"/>
                  <a:gd name="connsiteY0" fmla="*/ 0 h 561109"/>
                  <a:gd name="connsiteX1" fmla="*/ 1059873 w 1059873"/>
                  <a:gd name="connsiteY1" fmla="*/ 0 h 561109"/>
                  <a:gd name="connsiteX2" fmla="*/ 1059873 w 1059873"/>
                  <a:gd name="connsiteY2" fmla="*/ 561109 h 561109"/>
                  <a:gd name="connsiteX3" fmla="*/ 0 w 1059873"/>
                  <a:gd name="connsiteY3" fmla="*/ 561109 h 561109"/>
                  <a:gd name="connsiteX4" fmla="*/ 0 w 1059873"/>
                  <a:gd name="connsiteY4" fmla="*/ 0 h 561109"/>
                  <a:gd name="connsiteX0" fmla="*/ 23813 w 1059873"/>
                  <a:gd name="connsiteY0" fmla="*/ 23812 h 561109"/>
                  <a:gd name="connsiteX1" fmla="*/ 1059873 w 1059873"/>
                  <a:gd name="connsiteY1" fmla="*/ 0 h 561109"/>
                  <a:gd name="connsiteX2" fmla="*/ 1059873 w 1059873"/>
                  <a:gd name="connsiteY2" fmla="*/ 561109 h 561109"/>
                  <a:gd name="connsiteX3" fmla="*/ 0 w 1059873"/>
                  <a:gd name="connsiteY3" fmla="*/ 561109 h 561109"/>
                  <a:gd name="connsiteX4" fmla="*/ 23813 w 1059873"/>
                  <a:gd name="connsiteY4" fmla="*/ 23812 h 561109"/>
                  <a:gd name="connsiteX0" fmla="*/ 33338 w 1059873"/>
                  <a:gd name="connsiteY0" fmla="*/ 66675 h 561109"/>
                  <a:gd name="connsiteX1" fmla="*/ 1059873 w 1059873"/>
                  <a:gd name="connsiteY1" fmla="*/ 0 h 561109"/>
                  <a:gd name="connsiteX2" fmla="*/ 1059873 w 1059873"/>
                  <a:gd name="connsiteY2" fmla="*/ 561109 h 561109"/>
                  <a:gd name="connsiteX3" fmla="*/ 0 w 1059873"/>
                  <a:gd name="connsiteY3" fmla="*/ 561109 h 561109"/>
                  <a:gd name="connsiteX4" fmla="*/ 33338 w 1059873"/>
                  <a:gd name="connsiteY4" fmla="*/ 66675 h 561109"/>
                  <a:gd name="connsiteX0" fmla="*/ 38101 w 1059873"/>
                  <a:gd name="connsiteY0" fmla="*/ 28575 h 561109"/>
                  <a:gd name="connsiteX1" fmla="*/ 1059873 w 1059873"/>
                  <a:gd name="connsiteY1" fmla="*/ 0 h 561109"/>
                  <a:gd name="connsiteX2" fmla="*/ 1059873 w 1059873"/>
                  <a:gd name="connsiteY2" fmla="*/ 561109 h 561109"/>
                  <a:gd name="connsiteX3" fmla="*/ 0 w 1059873"/>
                  <a:gd name="connsiteY3" fmla="*/ 561109 h 561109"/>
                  <a:gd name="connsiteX4" fmla="*/ 38101 w 1059873"/>
                  <a:gd name="connsiteY4" fmla="*/ 28575 h 561109"/>
                  <a:gd name="connsiteX0" fmla="*/ 138114 w 1159886"/>
                  <a:gd name="connsiteY0" fmla="*/ 28575 h 561109"/>
                  <a:gd name="connsiteX1" fmla="*/ 1159886 w 1159886"/>
                  <a:gd name="connsiteY1" fmla="*/ 0 h 561109"/>
                  <a:gd name="connsiteX2" fmla="*/ 1159886 w 1159886"/>
                  <a:gd name="connsiteY2" fmla="*/ 561109 h 561109"/>
                  <a:gd name="connsiteX3" fmla="*/ 0 w 1159886"/>
                  <a:gd name="connsiteY3" fmla="*/ 551584 h 561109"/>
                  <a:gd name="connsiteX4" fmla="*/ 138114 w 1159886"/>
                  <a:gd name="connsiteY4" fmla="*/ 28575 h 561109"/>
                  <a:gd name="connsiteX0" fmla="*/ 138114 w 1259898"/>
                  <a:gd name="connsiteY0" fmla="*/ 0 h 532534"/>
                  <a:gd name="connsiteX1" fmla="*/ 1259898 w 1259898"/>
                  <a:gd name="connsiteY1" fmla="*/ 19050 h 532534"/>
                  <a:gd name="connsiteX2" fmla="*/ 1159886 w 1259898"/>
                  <a:gd name="connsiteY2" fmla="*/ 532534 h 532534"/>
                  <a:gd name="connsiteX3" fmla="*/ 0 w 1259898"/>
                  <a:gd name="connsiteY3" fmla="*/ 523009 h 532534"/>
                  <a:gd name="connsiteX4" fmla="*/ 138114 w 1259898"/>
                  <a:gd name="connsiteY4" fmla="*/ 0 h 532534"/>
                  <a:gd name="connsiteX0" fmla="*/ 138114 w 1259898"/>
                  <a:gd name="connsiteY0" fmla="*/ 0 h 570634"/>
                  <a:gd name="connsiteX1" fmla="*/ 1259898 w 1259898"/>
                  <a:gd name="connsiteY1" fmla="*/ 19050 h 570634"/>
                  <a:gd name="connsiteX2" fmla="*/ 1112261 w 1259898"/>
                  <a:gd name="connsiteY2" fmla="*/ 570634 h 570634"/>
                  <a:gd name="connsiteX3" fmla="*/ 0 w 1259898"/>
                  <a:gd name="connsiteY3" fmla="*/ 523009 h 570634"/>
                  <a:gd name="connsiteX4" fmla="*/ 138114 w 1259898"/>
                  <a:gd name="connsiteY4"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47639 w 1269423"/>
                  <a:gd name="connsiteY0" fmla="*/ 0 h 570634"/>
                  <a:gd name="connsiteX1" fmla="*/ 1269423 w 1269423"/>
                  <a:gd name="connsiteY1" fmla="*/ 19050 h 570634"/>
                  <a:gd name="connsiteX2" fmla="*/ 1121786 w 1269423"/>
                  <a:gd name="connsiteY2" fmla="*/ 570634 h 570634"/>
                  <a:gd name="connsiteX3" fmla="*/ 265402 w 1269423"/>
                  <a:gd name="connsiteY3" fmla="*/ 548119 h 570634"/>
                  <a:gd name="connsiteX4" fmla="*/ 0 w 1269423"/>
                  <a:gd name="connsiteY4" fmla="*/ 508722 h 570634"/>
                  <a:gd name="connsiteX5" fmla="*/ 147639 w 1269423"/>
                  <a:gd name="connsiteY5" fmla="*/ 0 h 570634"/>
                  <a:gd name="connsiteX0" fmla="*/ 147639 w 1269423"/>
                  <a:gd name="connsiteY0" fmla="*/ 0 h 570634"/>
                  <a:gd name="connsiteX1" fmla="*/ 1269423 w 1269423"/>
                  <a:gd name="connsiteY1" fmla="*/ 19050 h 570634"/>
                  <a:gd name="connsiteX2" fmla="*/ 1121786 w 1269423"/>
                  <a:gd name="connsiteY2" fmla="*/ 570634 h 570634"/>
                  <a:gd name="connsiteX3" fmla="*/ 265402 w 1269423"/>
                  <a:gd name="connsiteY3" fmla="*/ 548119 h 570634"/>
                  <a:gd name="connsiteX4" fmla="*/ 0 w 1269423"/>
                  <a:gd name="connsiteY4" fmla="*/ 508722 h 570634"/>
                  <a:gd name="connsiteX5" fmla="*/ 147639 w 1269423"/>
                  <a:gd name="connsiteY5" fmla="*/ 0 h 570634"/>
                  <a:gd name="connsiteX0" fmla="*/ 123826 w 1269423"/>
                  <a:gd name="connsiteY0" fmla="*/ 0 h 556347"/>
                  <a:gd name="connsiteX1" fmla="*/ 1269423 w 1269423"/>
                  <a:gd name="connsiteY1" fmla="*/ 4763 h 556347"/>
                  <a:gd name="connsiteX2" fmla="*/ 1121786 w 1269423"/>
                  <a:gd name="connsiteY2" fmla="*/ 556347 h 556347"/>
                  <a:gd name="connsiteX3" fmla="*/ 265402 w 1269423"/>
                  <a:gd name="connsiteY3" fmla="*/ 533832 h 556347"/>
                  <a:gd name="connsiteX4" fmla="*/ 0 w 1269423"/>
                  <a:gd name="connsiteY4" fmla="*/ 494435 h 556347"/>
                  <a:gd name="connsiteX5" fmla="*/ 123826 w 1269423"/>
                  <a:gd name="connsiteY5" fmla="*/ 0 h 556347"/>
                  <a:gd name="connsiteX0" fmla="*/ 123826 w 1269423"/>
                  <a:gd name="connsiteY0" fmla="*/ 0 h 556347"/>
                  <a:gd name="connsiteX1" fmla="*/ 1269423 w 1269423"/>
                  <a:gd name="connsiteY1" fmla="*/ 4763 h 556347"/>
                  <a:gd name="connsiteX2" fmla="*/ 1121786 w 1269423"/>
                  <a:gd name="connsiteY2" fmla="*/ 556347 h 556347"/>
                  <a:gd name="connsiteX3" fmla="*/ 265402 w 1269423"/>
                  <a:gd name="connsiteY3" fmla="*/ 533832 h 556347"/>
                  <a:gd name="connsiteX4" fmla="*/ 0 w 1269423"/>
                  <a:gd name="connsiteY4" fmla="*/ 494435 h 556347"/>
                  <a:gd name="connsiteX5" fmla="*/ 123826 w 1269423"/>
                  <a:gd name="connsiteY5" fmla="*/ 0 h 556347"/>
                  <a:gd name="connsiteX0" fmla="*/ 123826 w 1269423"/>
                  <a:gd name="connsiteY0" fmla="*/ 0 h 556347"/>
                  <a:gd name="connsiteX1" fmla="*/ 1269423 w 1269423"/>
                  <a:gd name="connsiteY1" fmla="*/ 4763 h 556347"/>
                  <a:gd name="connsiteX2" fmla="*/ 1121786 w 1269423"/>
                  <a:gd name="connsiteY2" fmla="*/ 556347 h 556347"/>
                  <a:gd name="connsiteX3" fmla="*/ 265402 w 1269423"/>
                  <a:gd name="connsiteY3" fmla="*/ 533832 h 556347"/>
                  <a:gd name="connsiteX4" fmla="*/ 0 w 1269423"/>
                  <a:gd name="connsiteY4" fmla="*/ 494435 h 556347"/>
                  <a:gd name="connsiteX5" fmla="*/ 123826 w 1269423"/>
                  <a:gd name="connsiteY5" fmla="*/ 0 h 556347"/>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57394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57394 h 604216"/>
                  <a:gd name="connsiteX0" fmla="*/ 123826 w 1269423"/>
                  <a:gd name="connsiteY0" fmla="*/ 57394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57394 h 604216"/>
                  <a:gd name="connsiteX0" fmla="*/ 123826 w 1269423"/>
                  <a:gd name="connsiteY0" fmla="*/ 50744 h 597566"/>
                  <a:gd name="connsiteX1" fmla="*/ 465428 w 1269423"/>
                  <a:gd name="connsiteY1" fmla="*/ 8314 h 597566"/>
                  <a:gd name="connsiteX2" fmla="*/ 598778 w 1269423"/>
                  <a:gd name="connsiteY2" fmla="*/ 32126 h 597566"/>
                  <a:gd name="connsiteX3" fmla="*/ 1269423 w 1269423"/>
                  <a:gd name="connsiteY3" fmla="*/ 45982 h 597566"/>
                  <a:gd name="connsiteX4" fmla="*/ 1121786 w 1269423"/>
                  <a:gd name="connsiteY4" fmla="*/ 597566 h 597566"/>
                  <a:gd name="connsiteX5" fmla="*/ 265402 w 1269423"/>
                  <a:gd name="connsiteY5" fmla="*/ 575051 h 597566"/>
                  <a:gd name="connsiteX6" fmla="*/ 0 w 1269423"/>
                  <a:gd name="connsiteY6" fmla="*/ 535654 h 597566"/>
                  <a:gd name="connsiteX7" fmla="*/ 123826 w 1269423"/>
                  <a:gd name="connsiteY7" fmla="*/ 50744 h 597566"/>
                  <a:gd name="connsiteX0" fmla="*/ 123826 w 1269423"/>
                  <a:gd name="connsiteY0" fmla="*/ 49637 h 596459"/>
                  <a:gd name="connsiteX1" fmla="*/ 465428 w 1269423"/>
                  <a:gd name="connsiteY1" fmla="*/ 7207 h 596459"/>
                  <a:gd name="connsiteX2" fmla="*/ 598778 w 1269423"/>
                  <a:gd name="connsiteY2" fmla="*/ 31019 h 596459"/>
                  <a:gd name="connsiteX3" fmla="*/ 794041 w 1269423"/>
                  <a:gd name="connsiteY3" fmla="*/ 35782 h 596459"/>
                  <a:gd name="connsiteX4" fmla="*/ 1269423 w 1269423"/>
                  <a:gd name="connsiteY4" fmla="*/ 44875 h 596459"/>
                  <a:gd name="connsiteX5" fmla="*/ 1121786 w 1269423"/>
                  <a:gd name="connsiteY5" fmla="*/ 596459 h 596459"/>
                  <a:gd name="connsiteX6" fmla="*/ 265402 w 1269423"/>
                  <a:gd name="connsiteY6" fmla="*/ 573944 h 596459"/>
                  <a:gd name="connsiteX7" fmla="*/ 0 w 1269423"/>
                  <a:gd name="connsiteY7" fmla="*/ 534547 h 596459"/>
                  <a:gd name="connsiteX8" fmla="*/ 123826 w 1269423"/>
                  <a:gd name="connsiteY8" fmla="*/ 49637 h 596459"/>
                  <a:gd name="connsiteX0" fmla="*/ 123826 w 1269423"/>
                  <a:gd name="connsiteY0" fmla="*/ 43695 h 590517"/>
                  <a:gd name="connsiteX1" fmla="*/ 465428 w 1269423"/>
                  <a:gd name="connsiteY1" fmla="*/ 1265 h 590517"/>
                  <a:gd name="connsiteX2" fmla="*/ 598778 w 1269423"/>
                  <a:gd name="connsiteY2" fmla="*/ 25077 h 590517"/>
                  <a:gd name="connsiteX3" fmla="*/ 808329 w 1269423"/>
                  <a:gd name="connsiteY3" fmla="*/ 63177 h 590517"/>
                  <a:gd name="connsiteX4" fmla="*/ 1269423 w 1269423"/>
                  <a:gd name="connsiteY4" fmla="*/ 38933 h 590517"/>
                  <a:gd name="connsiteX5" fmla="*/ 1121786 w 1269423"/>
                  <a:gd name="connsiteY5" fmla="*/ 590517 h 590517"/>
                  <a:gd name="connsiteX6" fmla="*/ 265402 w 1269423"/>
                  <a:gd name="connsiteY6" fmla="*/ 568002 h 590517"/>
                  <a:gd name="connsiteX7" fmla="*/ 0 w 1269423"/>
                  <a:gd name="connsiteY7" fmla="*/ 528605 h 590517"/>
                  <a:gd name="connsiteX8" fmla="*/ 123826 w 1269423"/>
                  <a:gd name="connsiteY8" fmla="*/ 43695 h 590517"/>
                  <a:gd name="connsiteX0" fmla="*/ 123826 w 1269423"/>
                  <a:gd name="connsiteY0" fmla="*/ 49636 h 596458"/>
                  <a:gd name="connsiteX1" fmla="*/ 465428 w 1269423"/>
                  <a:gd name="connsiteY1" fmla="*/ 7206 h 596458"/>
                  <a:gd name="connsiteX2" fmla="*/ 598778 w 1269423"/>
                  <a:gd name="connsiteY2" fmla="*/ 31018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9636 h 596458"/>
                  <a:gd name="connsiteX1" fmla="*/ 465428 w 1269423"/>
                  <a:gd name="connsiteY1" fmla="*/ 7206 h 596458"/>
                  <a:gd name="connsiteX2" fmla="*/ 598778 w 1269423"/>
                  <a:gd name="connsiteY2" fmla="*/ 31018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9636 h 596458"/>
                  <a:gd name="connsiteX1" fmla="*/ 465428 w 1269423"/>
                  <a:gd name="connsiteY1" fmla="*/ 7206 h 596458"/>
                  <a:gd name="connsiteX2" fmla="*/ 660691 w 1269423"/>
                  <a:gd name="connsiteY2" fmla="*/ 54830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9636 h 596458"/>
                  <a:gd name="connsiteX1" fmla="*/ 465428 w 1269423"/>
                  <a:gd name="connsiteY1" fmla="*/ 7206 h 596458"/>
                  <a:gd name="connsiteX2" fmla="*/ 679741 w 1269423"/>
                  <a:gd name="connsiteY2" fmla="*/ 73880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5668 h 592490"/>
                  <a:gd name="connsiteX1" fmla="*/ 465428 w 1269423"/>
                  <a:gd name="connsiteY1" fmla="*/ 3238 h 592490"/>
                  <a:gd name="connsiteX2" fmla="*/ 679741 w 1269423"/>
                  <a:gd name="connsiteY2" fmla="*/ 69912 h 592490"/>
                  <a:gd name="connsiteX3" fmla="*/ 865479 w 1269423"/>
                  <a:gd name="connsiteY3" fmla="*/ 31812 h 592490"/>
                  <a:gd name="connsiteX4" fmla="*/ 1065503 w 1269423"/>
                  <a:gd name="connsiteY4" fmla="*/ 50863 h 592490"/>
                  <a:gd name="connsiteX5" fmla="*/ 1269423 w 1269423"/>
                  <a:gd name="connsiteY5" fmla="*/ 40906 h 592490"/>
                  <a:gd name="connsiteX6" fmla="*/ 1121786 w 1269423"/>
                  <a:gd name="connsiteY6" fmla="*/ 592490 h 592490"/>
                  <a:gd name="connsiteX7" fmla="*/ 265402 w 1269423"/>
                  <a:gd name="connsiteY7" fmla="*/ 569975 h 592490"/>
                  <a:gd name="connsiteX8" fmla="*/ 0 w 1269423"/>
                  <a:gd name="connsiteY8" fmla="*/ 530578 h 592490"/>
                  <a:gd name="connsiteX9" fmla="*/ 123826 w 1269423"/>
                  <a:gd name="connsiteY9" fmla="*/ 45668 h 592490"/>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65503 w 1269423"/>
                  <a:gd name="connsiteY4" fmla="*/ 4814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65503 w 1269423"/>
                  <a:gd name="connsiteY4" fmla="*/ 4814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65503 w 1269423"/>
                  <a:gd name="connsiteY4" fmla="*/ 4814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46453 w 1269423"/>
                  <a:gd name="connsiteY4" fmla="*/ 57669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46453 w 1269423"/>
                  <a:gd name="connsiteY4" fmla="*/ 57669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6719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621268"/>
                  <a:gd name="connsiteX1" fmla="*/ 465428 w 1269423"/>
                  <a:gd name="connsiteY1" fmla="*/ 519 h 621268"/>
                  <a:gd name="connsiteX2" fmla="*/ 679741 w 1269423"/>
                  <a:gd name="connsiteY2" fmla="*/ 67193 h 621268"/>
                  <a:gd name="connsiteX3" fmla="*/ 865479 w 1269423"/>
                  <a:gd name="connsiteY3" fmla="*/ 29093 h 621268"/>
                  <a:gd name="connsiteX4" fmla="*/ 1051215 w 1269423"/>
                  <a:gd name="connsiteY4" fmla="*/ 76719 h 621268"/>
                  <a:gd name="connsiteX5" fmla="*/ 1269423 w 1269423"/>
                  <a:gd name="connsiteY5" fmla="*/ 38187 h 621268"/>
                  <a:gd name="connsiteX6" fmla="*/ 1121786 w 1269423"/>
                  <a:gd name="connsiteY6" fmla="*/ 589771 h 621268"/>
                  <a:gd name="connsiteX7" fmla="*/ 446378 w 1269423"/>
                  <a:gd name="connsiteY7" fmla="*/ 543444 h 621268"/>
                  <a:gd name="connsiteX8" fmla="*/ 265402 w 1269423"/>
                  <a:gd name="connsiteY8" fmla="*/ 567256 h 621268"/>
                  <a:gd name="connsiteX9" fmla="*/ 0 w 1269423"/>
                  <a:gd name="connsiteY9" fmla="*/ 527859 h 621268"/>
                  <a:gd name="connsiteX10" fmla="*/ 123826 w 1269423"/>
                  <a:gd name="connsiteY10" fmla="*/ 42949 h 621268"/>
                  <a:gd name="connsiteX0" fmla="*/ 123826 w 1269423"/>
                  <a:gd name="connsiteY0" fmla="*/ 42949 h 619818"/>
                  <a:gd name="connsiteX1" fmla="*/ 465428 w 1269423"/>
                  <a:gd name="connsiteY1" fmla="*/ 519 h 619818"/>
                  <a:gd name="connsiteX2" fmla="*/ 679741 w 1269423"/>
                  <a:gd name="connsiteY2" fmla="*/ 67193 h 619818"/>
                  <a:gd name="connsiteX3" fmla="*/ 865479 w 1269423"/>
                  <a:gd name="connsiteY3" fmla="*/ 29093 h 619818"/>
                  <a:gd name="connsiteX4" fmla="*/ 1051215 w 1269423"/>
                  <a:gd name="connsiteY4" fmla="*/ 76719 h 619818"/>
                  <a:gd name="connsiteX5" fmla="*/ 1269423 w 1269423"/>
                  <a:gd name="connsiteY5" fmla="*/ 38187 h 619818"/>
                  <a:gd name="connsiteX6" fmla="*/ 1121786 w 1269423"/>
                  <a:gd name="connsiteY6" fmla="*/ 589771 h 619818"/>
                  <a:gd name="connsiteX7" fmla="*/ 470191 w 1269423"/>
                  <a:gd name="connsiteY7" fmla="*/ 533919 h 619818"/>
                  <a:gd name="connsiteX8" fmla="*/ 265402 w 1269423"/>
                  <a:gd name="connsiteY8" fmla="*/ 567256 h 619818"/>
                  <a:gd name="connsiteX9" fmla="*/ 0 w 1269423"/>
                  <a:gd name="connsiteY9" fmla="*/ 527859 h 619818"/>
                  <a:gd name="connsiteX10" fmla="*/ 123826 w 1269423"/>
                  <a:gd name="connsiteY10" fmla="*/ 42949 h 619818"/>
                  <a:gd name="connsiteX0" fmla="*/ 123826 w 1269423"/>
                  <a:gd name="connsiteY0" fmla="*/ 42949 h 620230"/>
                  <a:gd name="connsiteX1" fmla="*/ 465428 w 1269423"/>
                  <a:gd name="connsiteY1" fmla="*/ 519 h 620230"/>
                  <a:gd name="connsiteX2" fmla="*/ 679741 w 1269423"/>
                  <a:gd name="connsiteY2" fmla="*/ 67193 h 620230"/>
                  <a:gd name="connsiteX3" fmla="*/ 865479 w 1269423"/>
                  <a:gd name="connsiteY3" fmla="*/ 29093 h 620230"/>
                  <a:gd name="connsiteX4" fmla="*/ 1051215 w 1269423"/>
                  <a:gd name="connsiteY4" fmla="*/ 76719 h 620230"/>
                  <a:gd name="connsiteX5" fmla="*/ 1269423 w 1269423"/>
                  <a:gd name="connsiteY5" fmla="*/ 38187 h 620230"/>
                  <a:gd name="connsiteX6" fmla="*/ 1121786 w 1269423"/>
                  <a:gd name="connsiteY6" fmla="*/ 589771 h 620230"/>
                  <a:gd name="connsiteX7" fmla="*/ 755941 w 1269423"/>
                  <a:gd name="connsiteY7" fmla="*/ 533918 h 620230"/>
                  <a:gd name="connsiteX8" fmla="*/ 470191 w 1269423"/>
                  <a:gd name="connsiteY8" fmla="*/ 533919 h 620230"/>
                  <a:gd name="connsiteX9" fmla="*/ 265402 w 1269423"/>
                  <a:gd name="connsiteY9" fmla="*/ 567256 h 620230"/>
                  <a:gd name="connsiteX10" fmla="*/ 0 w 1269423"/>
                  <a:gd name="connsiteY10" fmla="*/ 527859 h 620230"/>
                  <a:gd name="connsiteX11" fmla="*/ 123826 w 1269423"/>
                  <a:gd name="connsiteY11" fmla="*/ 42949 h 620230"/>
                  <a:gd name="connsiteX0" fmla="*/ 123826 w 1269423"/>
                  <a:gd name="connsiteY0" fmla="*/ 42949 h 627308"/>
                  <a:gd name="connsiteX1" fmla="*/ 465428 w 1269423"/>
                  <a:gd name="connsiteY1" fmla="*/ 519 h 627308"/>
                  <a:gd name="connsiteX2" fmla="*/ 679741 w 1269423"/>
                  <a:gd name="connsiteY2" fmla="*/ 67193 h 627308"/>
                  <a:gd name="connsiteX3" fmla="*/ 865479 w 1269423"/>
                  <a:gd name="connsiteY3" fmla="*/ 29093 h 627308"/>
                  <a:gd name="connsiteX4" fmla="*/ 1051215 w 1269423"/>
                  <a:gd name="connsiteY4" fmla="*/ 76719 h 627308"/>
                  <a:gd name="connsiteX5" fmla="*/ 1269423 w 1269423"/>
                  <a:gd name="connsiteY5" fmla="*/ 38187 h 627308"/>
                  <a:gd name="connsiteX6" fmla="*/ 1121786 w 1269423"/>
                  <a:gd name="connsiteY6" fmla="*/ 589771 h 627308"/>
                  <a:gd name="connsiteX7" fmla="*/ 755941 w 1269423"/>
                  <a:gd name="connsiteY7" fmla="*/ 572018 h 627308"/>
                  <a:gd name="connsiteX8" fmla="*/ 470191 w 1269423"/>
                  <a:gd name="connsiteY8" fmla="*/ 533919 h 627308"/>
                  <a:gd name="connsiteX9" fmla="*/ 265402 w 1269423"/>
                  <a:gd name="connsiteY9" fmla="*/ 567256 h 627308"/>
                  <a:gd name="connsiteX10" fmla="*/ 0 w 1269423"/>
                  <a:gd name="connsiteY10" fmla="*/ 527859 h 627308"/>
                  <a:gd name="connsiteX11" fmla="*/ 123826 w 1269423"/>
                  <a:gd name="connsiteY11" fmla="*/ 42949 h 627308"/>
                  <a:gd name="connsiteX0" fmla="*/ 123826 w 1269423"/>
                  <a:gd name="connsiteY0" fmla="*/ 42949 h 627308"/>
                  <a:gd name="connsiteX1" fmla="*/ 465428 w 1269423"/>
                  <a:gd name="connsiteY1" fmla="*/ 519 h 627308"/>
                  <a:gd name="connsiteX2" fmla="*/ 679741 w 1269423"/>
                  <a:gd name="connsiteY2" fmla="*/ 67193 h 627308"/>
                  <a:gd name="connsiteX3" fmla="*/ 865479 w 1269423"/>
                  <a:gd name="connsiteY3" fmla="*/ 29093 h 627308"/>
                  <a:gd name="connsiteX4" fmla="*/ 1051215 w 1269423"/>
                  <a:gd name="connsiteY4" fmla="*/ 76719 h 627308"/>
                  <a:gd name="connsiteX5" fmla="*/ 1269423 w 1269423"/>
                  <a:gd name="connsiteY5" fmla="*/ 38187 h 627308"/>
                  <a:gd name="connsiteX6" fmla="*/ 1121786 w 1269423"/>
                  <a:gd name="connsiteY6" fmla="*/ 589771 h 627308"/>
                  <a:gd name="connsiteX7" fmla="*/ 755941 w 1269423"/>
                  <a:gd name="connsiteY7" fmla="*/ 572018 h 627308"/>
                  <a:gd name="connsiteX8" fmla="*/ 470191 w 1269423"/>
                  <a:gd name="connsiteY8" fmla="*/ 533919 h 627308"/>
                  <a:gd name="connsiteX9" fmla="*/ 265402 w 1269423"/>
                  <a:gd name="connsiteY9" fmla="*/ 567256 h 627308"/>
                  <a:gd name="connsiteX10" fmla="*/ 0 w 1269423"/>
                  <a:gd name="connsiteY10" fmla="*/ 527859 h 627308"/>
                  <a:gd name="connsiteX11" fmla="*/ 123826 w 1269423"/>
                  <a:gd name="connsiteY11" fmla="*/ 42949 h 627308"/>
                  <a:gd name="connsiteX0" fmla="*/ 123826 w 1269423"/>
                  <a:gd name="connsiteY0" fmla="*/ 42949 h 627308"/>
                  <a:gd name="connsiteX1" fmla="*/ 465428 w 1269423"/>
                  <a:gd name="connsiteY1" fmla="*/ 519 h 627308"/>
                  <a:gd name="connsiteX2" fmla="*/ 679741 w 1269423"/>
                  <a:gd name="connsiteY2" fmla="*/ 67193 h 627308"/>
                  <a:gd name="connsiteX3" fmla="*/ 865479 w 1269423"/>
                  <a:gd name="connsiteY3" fmla="*/ 29093 h 627308"/>
                  <a:gd name="connsiteX4" fmla="*/ 1051215 w 1269423"/>
                  <a:gd name="connsiteY4" fmla="*/ 76719 h 627308"/>
                  <a:gd name="connsiteX5" fmla="*/ 1269423 w 1269423"/>
                  <a:gd name="connsiteY5" fmla="*/ 38187 h 627308"/>
                  <a:gd name="connsiteX6" fmla="*/ 1121786 w 1269423"/>
                  <a:gd name="connsiteY6" fmla="*/ 589771 h 627308"/>
                  <a:gd name="connsiteX7" fmla="*/ 755941 w 1269423"/>
                  <a:gd name="connsiteY7" fmla="*/ 572018 h 627308"/>
                  <a:gd name="connsiteX8" fmla="*/ 470191 w 1269423"/>
                  <a:gd name="connsiteY8" fmla="*/ 533919 h 627308"/>
                  <a:gd name="connsiteX9" fmla="*/ 265402 w 1269423"/>
                  <a:gd name="connsiteY9" fmla="*/ 567256 h 627308"/>
                  <a:gd name="connsiteX10" fmla="*/ 0 w 1269423"/>
                  <a:gd name="connsiteY10" fmla="*/ 527859 h 627308"/>
                  <a:gd name="connsiteX11" fmla="*/ 123826 w 1269423"/>
                  <a:gd name="connsiteY11" fmla="*/ 42949 h 627308"/>
                  <a:gd name="connsiteX0" fmla="*/ 123826 w 1269423"/>
                  <a:gd name="connsiteY0" fmla="*/ 42949 h 616060"/>
                  <a:gd name="connsiteX1" fmla="*/ 465428 w 1269423"/>
                  <a:gd name="connsiteY1" fmla="*/ 519 h 616060"/>
                  <a:gd name="connsiteX2" fmla="*/ 679741 w 1269423"/>
                  <a:gd name="connsiteY2" fmla="*/ 67193 h 616060"/>
                  <a:gd name="connsiteX3" fmla="*/ 865479 w 1269423"/>
                  <a:gd name="connsiteY3" fmla="*/ 29093 h 616060"/>
                  <a:gd name="connsiteX4" fmla="*/ 1051215 w 1269423"/>
                  <a:gd name="connsiteY4" fmla="*/ 76719 h 616060"/>
                  <a:gd name="connsiteX5" fmla="*/ 1269423 w 1269423"/>
                  <a:gd name="connsiteY5" fmla="*/ 38187 h 616060"/>
                  <a:gd name="connsiteX6" fmla="*/ 1121786 w 1269423"/>
                  <a:gd name="connsiteY6" fmla="*/ 589771 h 616060"/>
                  <a:gd name="connsiteX7" fmla="*/ 755941 w 1269423"/>
                  <a:gd name="connsiteY7" fmla="*/ 572018 h 616060"/>
                  <a:gd name="connsiteX8" fmla="*/ 470191 w 1269423"/>
                  <a:gd name="connsiteY8" fmla="*/ 533919 h 616060"/>
                  <a:gd name="connsiteX9" fmla="*/ 265402 w 1269423"/>
                  <a:gd name="connsiteY9" fmla="*/ 567256 h 616060"/>
                  <a:gd name="connsiteX10" fmla="*/ 0 w 1269423"/>
                  <a:gd name="connsiteY10" fmla="*/ 527859 h 616060"/>
                  <a:gd name="connsiteX11" fmla="*/ 123826 w 1269423"/>
                  <a:gd name="connsiteY11" fmla="*/ 42949 h 616060"/>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755941 w 1269423"/>
                  <a:gd name="connsiteY7" fmla="*/ 572018 h 589771"/>
                  <a:gd name="connsiteX8" fmla="*/ 470191 w 1269423"/>
                  <a:gd name="connsiteY8" fmla="*/ 533919 h 589771"/>
                  <a:gd name="connsiteX9" fmla="*/ 265402 w 1269423"/>
                  <a:gd name="connsiteY9" fmla="*/ 567256 h 589771"/>
                  <a:gd name="connsiteX10" fmla="*/ 0 w 1269423"/>
                  <a:gd name="connsiteY10" fmla="*/ 527859 h 589771"/>
                  <a:gd name="connsiteX11" fmla="*/ 123826 w 1269423"/>
                  <a:gd name="connsiteY11"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755941 w 1269423"/>
                  <a:gd name="connsiteY7" fmla="*/ 572018 h 589771"/>
                  <a:gd name="connsiteX8" fmla="*/ 470191 w 1269423"/>
                  <a:gd name="connsiteY8" fmla="*/ 533919 h 589771"/>
                  <a:gd name="connsiteX9" fmla="*/ 265402 w 1269423"/>
                  <a:gd name="connsiteY9" fmla="*/ 567256 h 589771"/>
                  <a:gd name="connsiteX10" fmla="*/ 0 w 1269423"/>
                  <a:gd name="connsiteY10" fmla="*/ 527859 h 589771"/>
                  <a:gd name="connsiteX11" fmla="*/ 123826 w 1269423"/>
                  <a:gd name="connsiteY11"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755941 w 1269423"/>
                  <a:gd name="connsiteY7" fmla="*/ 572018 h 589771"/>
                  <a:gd name="connsiteX8" fmla="*/ 470191 w 1269423"/>
                  <a:gd name="connsiteY8" fmla="*/ 533919 h 589771"/>
                  <a:gd name="connsiteX9" fmla="*/ 265402 w 1269423"/>
                  <a:gd name="connsiteY9" fmla="*/ 567256 h 589771"/>
                  <a:gd name="connsiteX10" fmla="*/ 0 w 1269423"/>
                  <a:gd name="connsiteY10" fmla="*/ 527859 h 589771"/>
                  <a:gd name="connsiteX11" fmla="*/ 123826 w 1269423"/>
                  <a:gd name="connsiteY11" fmla="*/ 42949 h 589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69423" h="589771">
                    <a:moveTo>
                      <a:pt x="123826" y="42949"/>
                    </a:moveTo>
                    <a:cubicBezTo>
                      <a:pt x="210922" y="-17953"/>
                      <a:pt x="155433" y="99738"/>
                      <a:pt x="465428" y="519"/>
                    </a:cubicBezTo>
                    <a:cubicBezTo>
                      <a:pt x="545380" y="-6553"/>
                      <a:pt x="545742" y="60915"/>
                      <a:pt x="679741" y="67193"/>
                    </a:cubicBezTo>
                    <a:cubicBezTo>
                      <a:pt x="768641" y="68780"/>
                      <a:pt x="705142" y="51318"/>
                      <a:pt x="865479" y="29093"/>
                    </a:cubicBezTo>
                    <a:cubicBezTo>
                      <a:pt x="928185" y="17981"/>
                      <a:pt x="983891" y="75203"/>
                      <a:pt x="1051215" y="76719"/>
                    </a:cubicBezTo>
                    <a:cubicBezTo>
                      <a:pt x="1161401" y="82998"/>
                      <a:pt x="1177493" y="49515"/>
                      <a:pt x="1269423" y="38187"/>
                    </a:cubicBezTo>
                    <a:cubicBezTo>
                      <a:pt x="1220211" y="222048"/>
                      <a:pt x="1194810" y="410673"/>
                      <a:pt x="1121786" y="589771"/>
                    </a:cubicBezTo>
                    <a:cubicBezTo>
                      <a:pt x="987786" y="531900"/>
                      <a:pt x="897878" y="505127"/>
                      <a:pt x="755941" y="572018"/>
                    </a:cubicBezTo>
                    <a:cubicBezTo>
                      <a:pt x="547329" y="472222"/>
                      <a:pt x="541629" y="535506"/>
                      <a:pt x="470191" y="533919"/>
                    </a:cubicBezTo>
                    <a:cubicBezTo>
                      <a:pt x="398753" y="532332"/>
                      <a:pt x="339798" y="576203"/>
                      <a:pt x="265402" y="567256"/>
                    </a:cubicBezTo>
                    <a:cubicBezTo>
                      <a:pt x="108672" y="473161"/>
                      <a:pt x="85292" y="521942"/>
                      <a:pt x="0" y="527859"/>
                    </a:cubicBezTo>
                    <a:lnTo>
                      <a:pt x="123826" y="42949"/>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oogle Shape;1251;p47"/>
              <p:cNvGrpSpPr/>
              <p:nvPr/>
            </p:nvGrpSpPr>
            <p:grpSpPr>
              <a:xfrm>
                <a:off x="768927" y="1641595"/>
                <a:ext cx="5340928" cy="2511698"/>
                <a:chOff x="4875791" y="946666"/>
                <a:chExt cx="1252993" cy="1443671"/>
              </a:xfrm>
            </p:grpSpPr>
            <p:sp>
              <p:nvSpPr>
                <p:cNvPr id="4" name="Google Shape;1252;p47"/>
                <p:cNvSpPr/>
                <p:nvPr/>
              </p:nvSpPr>
              <p:spPr>
                <a:xfrm>
                  <a:off x="5455534" y="1055601"/>
                  <a:ext cx="53695" cy="44148"/>
                </a:xfrm>
                <a:custGeom>
                  <a:avLst/>
                  <a:gdLst/>
                  <a:ahLst/>
                  <a:cxnLst/>
                  <a:rect l="l" t="t" r="r" b="b"/>
                  <a:pathLst>
                    <a:path w="3442" h="2830" extrusionOk="0">
                      <a:moveTo>
                        <a:pt x="2902" y="0"/>
                      </a:moveTo>
                      <a:cubicBezTo>
                        <a:pt x="2802" y="0"/>
                        <a:pt x="2699" y="38"/>
                        <a:pt x="2608" y="113"/>
                      </a:cubicBezTo>
                      <a:cubicBezTo>
                        <a:pt x="2174" y="439"/>
                        <a:pt x="1666" y="838"/>
                        <a:pt x="1232" y="1200"/>
                      </a:cubicBezTo>
                      <a:cubicBezTo>
                        <a:pt x="906" y="1490"/>
                        <a:pt x="580" y="1743"/>
                        <a:pt x="254" y="1997"/>
                      </a:cubicBezTo>
                      <a:cubicBezTo>
                        <a:pt x="36" y="2142"/>
                        <a:pt x="0" y="2432"/>
                        <a:pt x="145" y="2649"/>
                      </a:cubicBezTo>
                      <a:cubicBezTo>
                        <a:pt x="254" y="2758"/>
                        <a:pt x="362" y="2830"/>
                        <a:pt x="507" y="2830"/>
                      </a:cubicBezTo>
                      <a:cubicBezTo>
                        <a:pt x="616" y="2830"/>
                        <a:pt x="725" y="2794"/>
                        <a:pt x="797" y="2721"/>
                      </a:cubicBezTo>
                      <a:cubicBezTo>
                        <a:pt x="1123" y="2504"/>
                        <a:pt x="1449" y="2214"/>
                        <a:pt x="1811" y="1924"/>
                      </a:cubicBezTo>
                      <a:cubicBezTo>
                        <a:pt x="2246" y="1562"/>
                        <a:pt x="2717" y="1200"/>
                        <a:pt x="3151" y="874"/>
                      </a:cubicBezTo>
                      <a:cubicBezTo>
                        <a:pt x="3369" y="729"/>
                        <a:pt x="3441" y="403"/>
                        <a:pt x="3260" y="222"/>
                      </a:cubicBezTo>
                      <a:cubicBezTo>
                        <a:pt x="3176" y="74"/>
                        <a:pt x="3042" y="0"/>
                        <a:pt x="29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1253;p47"/>
                <p:cNvSpPr/>
                <p:nvPr/>
              </p:nvSpPr>
              <p:spPr>
                <a:xfrm>
                  <a:off x="4952637" y="2200313"/>
                  <a:ext cx="1086088" cy="135782"/>
                </a:xfrm>
                <a:custGeom>
                  <a:avLst/>
                  <a:gdLst/>
                  <a:ahLst/>
                  <a:cxnLst/>
                  <a:rect l="l" t="t" r="r" b="b"/>
                  <a:pathLst>
                    <a:path w="69621" h="8704" extrusionOk="0">
                      <a:moveTo>
                        <a:pt x="68963" y="1"/>
                      </a:moveTo>
                      <a:cubicBezTo>
                        <a:pt x="68838" y="1"/>
                        <a:pt x="68709" y="56"/>
                        <a:pt x="68603" y="191"/>
                      </a:cubicBezTo>
                      <a:cubicBezTo>
                        <a:pt x="68096" y="771"/>
                        <a:pt x="67589" y="1278"/>
                        <a:pt x="67010" y="1821"/>
                      </a:cubicBezTo>
                      <a:cubicBezTo>
                        <a:pt x="66539" y="2256"/>
                        <a:pt x="66032" y="2727"/>
                        <a:pt x="65561" y="3234"/>
                      </a:cubicBezTo>
                      <a:cubicBezTo>
                        <a:pt x="65380" y="3415"/>
                        <a:pt x="65380" y="3704"/>
                        <a:pt x="65597" y="3886"/>
                      </a:cubicBezTo>
                      <a:cubicBezTo>
                        <a:pt x="65670" y="3958"/>
                        <a:pt x="65814" y="3994"/>
                        <a:pt x="65923" y="3994"/>
                      </a:cubicBezTo>
                      <a:cubicBezTo>
                        <a:pt x="66032" y="3994"/>
                        <a:pt x="66177" y="3958"/>
                        <a:pt x="66249" y="3849"/>
                      </a:cubicBezTo>
                      <a:cubicBezTo>
                        <a:pt x="66684" y="3415"/>
                        <a:pt x="67191" y="2944"/>
                        <a:pt x="67662" y="2509"/>
                      </a:cubicBezTo>
                      <a:cubicBezTo>
                        <a:pt x="68241" y="1966"/>
                        <a:pt x="68821" y="1386"/>
                        <a:pt x="69328" y="771"/>
                      </a:cubicBezTo>
                      <a:cubicBezTo>
                        <a:pt x="69620" y="425"/>
                        <a:pt x="69308" y="1"/>
                        <a:pt x="68963" y="1"/>
                      </a:cubicBezTo>
                      <a:close/>
                      <a:moveTo>
                        <a:pt x="65670" y="481"/>
                      </a:moveTo>
                      <a:cubicBezTo>
                        <a:pt x="64329" y="481"/>
                        <a:pt x="61214" y="4393"/>
                        <a:pt x="60599" y="5407"/>
                      </a:cubicBezTo>
                      <a:cubicBezTo>
                        <a:pt x="60417" y="5624"/>
                        <a:pt x="60490" y="5914"/>
                        <a:pt x="60743" y="6059"/>
                      </a:cubicBezTo>
                      <a:cubicBezTo>
                        <a:pt x="60816" y="6095"/>
                        <a:pt x="60888" y="6131"/>
                        <a:pt x="60961" y="6131"/>
                      </a:cubicBezTo>
                      <a:cubicBezTo>
                        <a:pt x="61142" y="6131"/>
                        <a:pt x="61287" y="6059"/>
                        <a:pt x="61359" y="5914"/>
                      </a:cubicBezTo>
                      <a:cubicBezTo>
                        <a:pt x="62373" y="4320"/>
                        <a:pt x="65054" y="1459"/>
                        <a:pt x="65670" y="1423"/>
                      </a:cubicBezTo>
                      <a:cubicBezTo>
                        <a:pt x="66285" y="1423"/>
                        <a:pt x="66285" y="481"/>
                        <a:pt x="65670" y="481"/>
                      </a:cubicBezTo>
                      <a:close/>
                      <a:moveTo>
                        <a:pt x="2877" y="4720"/>
                      </a:moveTo>
                      <a:cubicBezTo>
                        <a:pt x="2764" y="4720"/>
                        <a:pt x="2645" y="4763"/>
                        <a:pt x="2536" y="4864"/>
                      </a:cubicBezTo>
                      <a:cubicBezTo>
                        <a:pt x="1956" y="5479"/>
                        <a:pt x="1377" y="6168"/>
                        <a:pt x="906" y="6892"/>
                      </a:cubicBezTo>
                      <a:cubicBezTo>
                        <a:pt x="652" y="7254"/>
                        <a:pt x="435" y="7616"/>
                        <a:pt x="145" y="7942"/>
                      </a:cubicBezTo>
                      <a:cubicBezTo>
                        <a:pt x="0" y="8160"/>
                        <a:pt x="36" y="8449"/>
                        <a:pt x="254" y="8631"/>
                      </a:cubicBezTo>
                      <a:cubicBezTo>
                        <a:pt x="326" y="8667"/>
                        <a:pt x="435" y="8703"/>
                        <a:pt x="507" y="8703"/>
                      </a:cubicBezTo>
                      <a:cubicBezTo>
                        <a:pt x="688" y="8703"/>
                        <a:pt x="797" y="8667"/>
                        <a:pt x="906" y="8522"/>
                      </a:cubicBezTo>
                      <a:cubicBezTo>
                        <a:pt x="1159" y="8196"/>
                        <a:pt x="1449" y="7797"/>
                        <a:pt x="1703" y="7435"/>
                      </a:cubicBezTo>
                      <a:cubicBezTo>
                        <a:pt x="2137" y="6747"/>
                        <a:pt x="2644" y="6131"/>
                        <a:pt x="3224" y="5516"/>
                      </a:cubicBezTo>
                      <a:cubicBezTo>
                        <a:pt x="3558" y="5182"/>
                        <a:pt x="3251" y="4720"/>
                        <a:pt x="2877" y="4720"/>
                      </a:cubicBezTo>
                      <a:close/>
                    </a:path>
                  </a:pathLst>
                </a:custGeom>
                <a:solidFill>
                  <a:srgbClr val="2130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1254;p47"/>
                <p:cNvSpPr/>
                <p:nvPr/>
              </p:nvSpPr>
              <p:spPr>
                <a:xfrm>
                  <a:off x="4875791" y="946666"/>
                  <a:ext cx="1252993" cy="1443671"/>
                </a:xfrm>
                <a:custGeom>
                  <a:avLst/>
                  <a:gdLst/>
                  <a:ahLst/>
                  <a:cxnLst/>
                  <a:rect l="l" t="t" r="r" b="b"/>
                  <a:pathLst>
                    <a:path w="80992" h="92543" extrusionOk="0">
                      <a:moveTo>
                        <a:pt x="38286" y="939"/>
                      </a:moveTo>
                      <a:cubicBezTo>
                        <a:pt x="38395" y="975"/>
                        <a:pt x="38503" y="1011"/>
                        <a:pt x="38576" y="1084"/>
                      </a:cubicBezTo>
                      <a:cubicBezTo>
                        <a:pt x="39409" y="1663"/>
                        <a:pt x="40206" y="2315"/>
                        <a:pt x="40894" y="3040"/>
                      </a:cubicBezTo>
                      <a:cubicBezTo>
                        <a:pt x="40982" y="3127"/>
                        <a:pt x="41109" y="3175"/>
                        <a:pt x="41237" y="3175"/>
                      </a:cubicBezTo>
                      <a:cubicBezTo>
                        <a:pt x="41319" y="3175"/>
                        <a:pt x="41402" y="3155"/>
                        <a:pt x="41474" y="3112"/>
                      </a:cubicBezTo>
                      <a:cubicBezTo>
                        <a:pt x="42234" y="2714"/>
                        <a:pt x="43031" y="2315"/>
                        <a:pt x="43828" y="1989"/>
                      </a:cubicBezTo>
                      <a:cubicBezTo>
                        <a:pt x="44009" y="1881"/>
                        <a:pt x="44190" y="1844"/>
                        <a:pt x="44371" y="1844"/>
                      </a:cubicBezTo>
                      <a:cubicBezTo>
                        <a:pt x="44589" y="1844"/>
                        <a:pt x="44806" y="1953"/>
                        <a:pt x="44987" y="2098"/>
                      </a:cubicBezTo>
                      <a:cubicBezTo>
                        <a:pt x="45494" y="2424"/>
                        <a:pt x="45929" y="2931"/>
                        <a:pt x="46219" y="3510"/>
                      </a:cubicBezTo>
                      <a:cubicBezTo>
                        <a:pt x="46298" y="3670"/>
                        <a:pt x="46455" y="3770"/>
                        <a:pt x="46633" y="3770"/>
                      </a:cubicBezTo>
                      <a:cubicBezTo>
                        <a:pt x="46698" y="3770"/>
                        <a:pt x="46766" y="3757"/>
                        <a:pt x="46834" y="3728"/>
                      </a:cubicBezTo>
                      <a:lnTo>
                        <a:pt x="49877" y="2532"/>
                      </a:lnTo>
                      <a:lnTo>
                        <a:pt x="49877" y="2532"/>
                      </a:lnTo>
                      <a:cubicBezTo>
                        <a:pt x="49442" y="5177"/>
                        <a:pt x="49189" y="7821"/>
                        <a:pt x="49152" y="10501"/>
                      </a:cubicBezTo>
                      <a:cubicBezTo>
                        <a:pt x="49008" y="14232"/>
                        <a:pt x="48863" y="18071"/>
                        <a:pt x="47595" y="21694"/>
                      </a:cubicBezTo>
                      <a:cubicBezTo>
                        <a:pt x="47052" y="21186"/>
                        <a:pt x="46508" y="20752"/>
                        <a:pt x="45893" y="20390"/>
                      </a:cubicBezTo>
                      <a:cubicBezTo>
                        <a:pt x="45675" y="20208"/>
                        <a:pt x="45422" y="20136"/>
                        <a:pt x="45168" y="20100"/>
                      </a:cubicBezTo>
                      <a:lnTo>
                        <a:pt x="45096" y="20100"/>
                      </a:lnTo>
                      <a:cubicBezTo>
                        <a:pt x="44842" y="20136"/>
                        <a:pt x="44589" y="20245"/>
                        <a:pt x="44371" y="20462"/>
                      </a:cubicBezTo>
                      <a:lnTo>
                        <a:pt x="43430" y="21295"/>
                      </a:lnTo>
                      <a:cubicBezTo>
                        <a:pt x="43246" y="21494"/>
                        <a:pt x="42997" y="21590"/>
                        <a:pt x="42749" y="21590"/>
                      </a:cubicBezTo>
                      <a:cubicBezTo>
                        <a:pt x="42411" y="21590"/>
                        <a:pt x="42075" y="21412"/>
                        <a:pt x="41908" y="21078"/>
                      </a:cubicBezTo>
                      <a:lnTo>
                        <a:pt x="41800" y="20897"/>
                      </a:lnTo>
                      <a:cubicBezTo>
                        <a:pt x="41510" y="20390"/>
                        <a:pt x="41039" y="20027"/>
                        <a:pt x="40496" y="19846"/>
                      </a:cubicBezTo>
                      <a:cubicBezTo>
                        <a:pt x="40314" y="19774"/>
                        <a:pt x="40097" y="19738"/>
                        <a:pt x="39916" y="19738"/>
                      </a:cubicBezTo>
                      <a:cubicBezTo>
                        <a:pt x="39300" y="19774"/>
                        <a:pt x="38721" y="19955"/>
                        <a:pt x="38214" y="20208"/>
                      </a:cubicBezTo>
                      <a:lnTo>
                        <a:pt x="35533" y="21331"/>
                      </a:lnTo>
                      <a:cubicBezTo>
                        <a:pt x="34773" y="20788"/>
                        <a:pt x="34012" y="20136"/>
                        <a:pt x="33360" y="19448"/>
                      </a:cubicBezTo>
                      <a:cubicBezTo>
                        <a:pt x="33276" y="19342"/>
                        <a:pt x="33142" y="19286"/>
                        <a:pt x="33009" y="19286"/>
                      </a:cubicBezTo>
                      <a:cubicBezTo>
                        <a:pt x="32914" y="19286"/>
                        <a:pt x="32820" y="19315"/>
                        <a:pt x="32744" y="19375"/>
                      </a:cubicBezTo>
                      <a:lnTo>
                        <a:pt x="31875" y="20027"/>
                      </a:lnTo>
                      <a:cubicBezTo>
                        <a:pt x="32020" y="13978"/>
                        <a:pt x="32636" y="7966"/>
                        <a:pt x="33795" y="2025"/>
                      </a:cubicBezTo>
                      <a:lnTo>
                        <a:pt x="35497" y="2750"/>
                      </a:lnTo>
                      <a:cubicBezTo>
                        <a:pt x="35557" y="2786"/>
                        <a:pt x="35622" y="2802"/>
                        <a:pt x="35686" y="2802"/>
                      </a:cubicBezTo>
                      <a:cubicBezTo>
                        <a:pt x="35815" y="2802"/>
                        <a:pt x="35944" y="2738"/>
                        <a:pt x="36040" y="2641"/>
                      </a:cubicBezTo>
                      <a:cubicBezTo>
                        <a:pt x="36620" y="2025"/>
                        <a:pt x="37272" y="1482"/>
                        <a:pt x="37996" y="1047"/>
                      </a:cubicBezTo>
                      <a:cubicBezTo>
                        <a:pt x="38069" y="1011"/>
                        <a:pt x="38177" y="939"/>
                        <a:pt x="38286" y="939"/>
                      </a:cubicBezTo>
                      <a:close/>
                      <a:moveTo>
                        <a:pt x="14090" y="12892"/>
                      </a:moveTo>
                      <a:cubicBezTo>
                        <a:pt x="19089" y="12892"/>
                        <a:pt x="25065" y="12928"/>
                        <a:pt x="31295" y="12964"/>
                      </a:cubicBezTo>
                      <a:cubicBezTo>
                        <a:pt x="31078" y="15645"/>
                        <a:pt x="30969" y="18289"/>
                        <a:pt x="30933" y="20969"/>
                      </a:cubicBezTo>
                      <a:cubicBezTo>
                        <a:pt x="30933" y="21114"/>
                        <a:pt x="31006" y="21295"/>
                        <a:pt x="31187" y="21368"/>
                      </a:cubicBezTo>
                      <a:cubicBezTo>
                        <a:pt x="31252" y="21400"/>
                        <a:pt x="31332" y="21418"/>
                        <a:pt x="31410" y="21418"/>
                      </a:cubicBezTo>
                      <a:cubicBezTo>
                        <a:pt x="31505" y="21418"/>
                        <a:pt x="31598" y="21391"/>
                        <a:pt x="31658" y="21331"/>
                      </a:cubicBezTo>
                      <a:lnTo>
                        <a:pt x="32962" y="20390"/>
                      </a:lnTo>
                      <a:cubicBezTo>
                        <a:pt x="33650" y="21078"/>
                        <a:pt x="34410" y="21694"/>
                        <a:pt x="35244" y="22237"/>
                      </a:cubicBezTo>
                      <a:cubicBezTo>
                        <a:pt x="35312" y="22306"/>
                        <a:pt x="35410" y="22331"/>
                        <a:pt x="35510" y="22331"/>
                      </a:cubicBezTo>
                      <a:cubicBezTo>
                        <a:pt x="35567" y="22331"/>
                        <a:pt x="35625" y="22323"/>
                        <a:pt x="35678" y="22309"/>
                      </a:cubicBezTo>
                      <a:lnTo>
                        <a:pt x="38576" y="21042"/>
                      </a:lnTo>
                      <a:cubicBezTo>
                        <a:pt x="38979" y="20840"/>
                        <a:pt x="39429" y="20730"/>
                        <a:pt x="39888" y="20730"/>
                      </a:cubicBezTo>
                      <a:cubicBezTo>
                        <a:pt x="40005" y="20730"/>
                        <a:pt x="40124" y="20737"/>
                        <a:pt x="40242" y="20752"/>
                      </a:cubicBezTo>
                      <a:cubicBezTo>
                        <a:pt x="40568" y="20824"/>
                        <a:pt x="40749" y="21078"/>
                        <a:pt x="41003" y="21440"/>
                      </a:cubicBezTo>
                      <a:lnTo>
                        <a:pt x="41184" y="21657"/>
                      </a:lnTo>
                      <a:cubicBezTo>
                        <a:pt x="41546" y="22164"/>
                        <a:pt x="42162" y="22490"/>
                        <a:pt x="42814" y="22527"/>
                      </a:cubicBezTo>
                      <a:cubicBezTo>
                        <a:pt x="42959" y="22527"/>
                        <a:pt x="43067" y="22490"/>
                        <a:pt x="43212" y="22490"/>
                      </a:cubicBezTo>
                      <a:cubicBezTo>
                        <a:pt x="43502" y="22382"/>
                        <a:pt x="43792" y="22201"/>
                        <a:pt x="44045" y="21983"/>
                      </a:cubicBezTo>
                      <a:lnTo>
                        <a:pt x="44987" y="21186"/>
                      </a:lnTo>
                      <a:cubicBezTo>
                        <a:pt x="45023" y="21150"/>
                        <a:pt x="45096" y="21078"/>
                        <a:pt x="45132" y="21078"/>
                      </a:cubicBezTo>
                      <a:cubicBezTo>
                        <a:pt x="45204" y="21078"/>
                        <a:pt x="45277" y="21114"/>
                        <a:pt x="45349" y="21186"/>
                      </a:cubicBezTo>
                      <a:cubicBezTo>
                        <a:pt x="46110" y="21657"/>
                        <a:pt x="46798" y="22237"/>
                        <a:pt x="47450" y="22853"/>
                      </a:cubicBezTo>
                      <a:cubicBezTo>
                        <a:pt x="47523" y="22925"/>
                        <a:pt x="47667" y="22997"/>
                        <a:pt x="47776" y="22997"/>
                      </a:cubicBezTo>
                      <a:lnTo>
                        <a:pt x="47885" y="22997"/>
                      </a:lnTo>
                      <a:cubicBezTo>
                        <a:pt x="48030" y="22961"/>
                        <a:pt x="48175" y="22853"/>
                        <a:pt x="48211" y="22708"/>
                      </a:cubicBezTo>
                      <a:cubicBezTo>
                        <a:pt x="49442" y="19593"/>
                        <a:pt x="49804" y="16369"/>
                        <a:pt x="49986" y="13182"/>
                      </a:cubicBezTo>
                      <a:cubicBezTo>
                        <a:pt x="64112" y="13363"/>
                        <a:pt x="76391" y="13544"/>
                        <a:pt x="78782" y="13580"/>
                      </a:cubicBezTo>
                      <a:cubicBezTo>
                        <a:pt x="79941" y="26982"/>
                        <a:pt x="77369" y="83559"/>
                        <a:pt x="77188" y="88087"/>
                      </a:cubicBezTo>
                      <a:cubicBezTo>
                        <a:pt x="72044" y="90369"/>
                        <a:pt x="57157" y="91637"/>
                        <a:pt x="36149" y="91637"/>
                      </a:cubicBezTo>
                      <a:cubicBezTo>
                        <a:pt x="18799" y="91637"/>
                        <a:pt x="3441" y="90695"/>
                        <a:pt x="2137" y="89934"/>
                      </a:cubicBezTo>
                      <a:cubicBezTo>
                        <a:pt x="725" y="87508"/>
                        <a:pt x="1304" y="42847"/>
                        <a:pt x="2029" y="13037"/>
                      </a:cubicBezTo>
                      <a:cubicBezTo>
                        <a:pt x="4274" y="12928"/>
                        <a:pt x="8331" y="12892"/>
                        <a:pt x="14090" y="12892"/>
                      </a:cubicBezTo>
                      <a:close/>
                      <a:moveTo>
                        <a:pt x="38269" y="0"/>
                      </a:moveTo>
                      <a:cubicBezTo>
                        <a:pt x="37999" y="0"/>
                        <a:pt x="37725" y="82"/>
                        <a:pt x="37489" y="251"/>
                      </a:cubicBezTo>
                      <a:cubicBezTo>
                        <a:pt x="36801" y="685"/>
                        <a:pt x="36149" y="1192"/>
                        <a:pt x="35569" y="1772"/>
                      </a:cubicBezTo>
                      <a:lnTo>
                        <a:pt x="33650" y="866"/>
                      </a:lnTo>
                      <a:cubicBezTo>
                        <a:pt x="33577" y="830"/>
                        <a:pt x="33505" y="812"/>
                        <a:pt x="33432" y="812"/>
                      </a:cubicBezTo>
                      <a:cubicBezTo>
                        <a:pt x="33360" y="812"/>
                        <a:pt x="33288" y="830"/>
                        <a:pt x="33215" y="866"/>
                      </a:cubicBezTo>
                      <a:cubicBezTo>
                        <a:pt x="33106" y="939"/>
                        <a:pt x="32998" y="1047"/>
                        <a:pt x="32998" y="1192"/>
                      </a:cubicBezTo>
                      <a:cubicBezTo>
                        <a:pt x="32273" y="4778"/>
                        <a:pt x="31730" y="8364"/>
                        <a:pt x="31404" y="12022"/>
                      </a:cubicBezTo>
                      <a:cubicBezTo>
                        <a:pt x="25102" y="11950"/>
                        <a:pt x="19125" y="11914"/>
                        <a:pt x="14090" y="11914"/>
                      </a:cubicBezTo>
                      <a:cubicBezTo>
                        <a:pt x="7933" y="11914"/>
                        <a:pt x="3695" y="11986"/>
                        <a:pt x="1521" y="12059"/>
                      </a:cubicBezTo>
                      <a:cubicBezTo>
                        <a:pt x="1268" y="12095"/>
                        <a:pt x="1087" y="12276"/>
                        <a:pt x="1051" y="12530"/>
                      </a:cubicBezTo>
                      <a:cubicBezTo>
                        <a:pt x="1051" y="12711"/>
                        <a:pt x="616" y="31691"/>
                        <a:pt x="399" y="50671"/>
                      </a:cubicBezTo>
                      <a:cubicBezTo>
                        <a:pt x="0" y="89282"/>
                        <a:pt x="1051" y="90188"/>
                        <a:pt x="1485" y="90586"/>
                      </a:cubicBezTo>
                      <a:cubicBezTo>
                        <a:pt x="2862" y="91782"/>
                        <a:pt x="20501" y="92542"/>
                        <a:pt x="36149" y="92542"/>
                      </a:cubicBezTo>
                      <a:cubicBezTo>
                        <a:pt x="46291" y="92542"/>
                        <a:pt x="70740" y="92180"/>
                        <a:pt x="77840" y="88811"/>
                      </a:cubicBezTo>
                      <a:cubicBezTo>
                        <a:pt x="77985" y="88739"/>
                        <a:pt x="78093" y="88558"/>
                        <a:pt x="78093" y="88413"/>
                      </a:cubicBezTo>
                      <a:cubicBezTo>
                        <a:pt x="78130" y="87761"/>
                        <a:pt x="80991" y="26185"/>
                        <a:pt x="79687" y="13037"/>
                      </a:cubicBezTo>
                      <a:cubicBezTo>
                        <a:pt x="79651" y="12819"/>
                        <a:pt x="79470" y="12638"/>
                        <a:pt x="79216" y="12602"/>
                      </a:cubicBezTo>
                      <a:cubicBezTo>
                        <a:pt x="78999" y="12602"/>
                        <a:pt x="65669" y="12421"/>
                        <a:pt x="50022" y="12204"/>
                      </a:cubicBezTo>
                      <a:cubicBezTo>
                        <a:pt x="50058" y="11660"/>
                        <a:pt x="50058" y="11117"/>
                        <a:pt x="50094" y="10537"/>
                      </a:cubicBezTo>
                      <a:cubicBezTo>
                        <a:pt x="50203" y="7676"/>
                        <a:pt x="50312" y="4706"/>
                        <a:pt x="50927" y="1881"/>
                      </a:cubicBezTo>
                      <a:cubicBezTo>
                        <a:pt x="51013" y="1565"/>
                        <a:pt x="50782" y="1318"/>
                        <a:pt x="50520" y="1318"/>
                      </a:cubicBezTo>
                      <a:cubicBezTo>
                        <a:pt x="50451" y="1318"/>
                        <a:pt x="50380" y="1336"/>
                        <a:pt x="50312" y="1373"/>
                      </a:cubicBezTo>
                      <a:lnTo>
                        <a:pt x="46834" y="2714"/>
                      </a:lnTo>
                      <a:cubicBezTo>
                        <a:pt x="46508" y="2170"/>
                        <a:pt x="46037" y="1699"/>
                        <a:pt x="45530" y="1337"/>
                      </a:cubicBezTo>
                      <a:cubicBezTo>
                        <a:pt x="45168" y="1047"/>
                        <a:pt x="44770" y="903"/>
                        <a:pt x="44371" y="903"/>
                      </a:cubicBezTo>
                      <a:cubicBezTo>
                        <a:pt x="44045" y="903"/>
                        <a:pt x="43719" y="975"/>
                        <a:pt x="43466" y="1120"/>
                      </a:cubicBezTo>
                      <a:cubicBezTo>
                        <a:pt x="42705" y="1446"/>
                        <a:pt x="42017" y="1772"/>
                        <a:pt x="41329" y="2134"/>
                      </a:cubicBezTo>
                      <a:cubicBezTo>
                        <a:pt x="40640" y="1482"/>
                        <a:pt x="39916" y="866"/>
                        <a:pt x="39119" y="323"/>
                      </a:cubicBezTo>
                      <a:cubicBezTo>
                        <a:pt x="38886" y="110"/>
                        <a:pt x="38581" y="0"/>
                        <a:pt x="382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7" name="Google Shape;1255;p47"/>
                <p:cNvSpPr/>
                <p:nvPr/>
              </p:nvSpPr>
              <p:spPr>
                <a:xfrm>
                  <a:off x="5451010" y="1048035"/>
                  <a:ext cx="109075" cy="99419"/>
                </a:xfrm>
                <a:custGeom>
                  <a:avLst/>
                  <a:gdLst/>
                  <a:ahLst/>
                  <a:cxnLst/>
                  <a:rect l="l" t="t" r="r" b="b"/>
                  <a:pathLst>
                    <a:path w="6992" h="6373" extrusionOk="0">
                      <a:moveTo>
                        <a:pt x="6448" y="1"/>
                      </a:moveTo>
                      <a:cubicBezTo>
                        <a:pt x="6330" y="1"/>
                        <a:pt x="6212" y="55"/>
                        <a:pt x="6122" y="164"/>
                      </a:cubicBezTo>
                      <a:cubicBezTo>
                        <a:pt x="4311" y="2011"/>
                        <a:pt x="2210" y="4148"/>
                        <a:pt x="326" y="5488"/>
                      </a:cubicBezTo>
                      <a:cubicBezTo>
                        <a:pt x="73" y="5633"/>
                        <a:pt x="0" y="5959"/>
                        <a:pt x="182" y="6176"/>
                      </a:cubicBezTo>
                      <a:cubicBezTo>
                        <a:pt x="269" y="6307"/>
                        <a:pt x="408" y="6372"/>
                        <a:pt x="552" y="6372"/>
                      </a:cubicBezTo>
                      <a:cubicBezTo>
                        <a:pt x="648" y="6372"/>
                        <a:pt x="747" y="6343"/>
                        <a:pt x="834" y="6285"/>
                      </a:cubicBezTo>
                      <a:cubicBezTo>
                        <a:pt x="2826" y="4872"/>
                        <a:pt x="4963" y="2735"/>
                        <a:pt x="6774" y="816"/>
                      </a:cubicBezTo>
                      <a:cubicBezTo>
                        <a:pt x="6991" y="635"/>
                        <a:pt x="6991" y="345"/>
                        <a:pt x="6774" y="164"/>
                      </a:cubicBezTo>
                      <a:cubicBezTo>
                        <a:pt x="6683" y="55"/>
                        <a:pt x="6566" y="1"/>
                        <a:pt x="64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256;p47"/>
                <p:cNvSpPr/>
                <p:nvPr/>
              </p:nvSpPr>
              <p:spPr>
                <a:xfrm>
                  <a:off x="5519557" y="1088423"/>
                  <a:ext cx="44476" cy="37346"/>
                </a:xfrm>
                <a:custGeom>
                  <a:avLst/>
                  <a:gdLst/>
                  <a:ahLst/>
                  <a:cxnLst/>
                  <a:rect l="l" t="t" r="r" b="b"/>
                  <a:pathLst>
                    <a:path w="2851" h="2394" extrusionOk="0">
                      <a:moveTo>
                        <a:pt x="2320" y="0"/>
                      </a:moveTo>
                      <a:cubicBezTo>
                        <a:pt x="2232" y="0"/>
                        <a:pt x="2141" y="24"/>
                        <a:pt x="2054" y="74"/>
                      </a:cubicBezTo>
                      <a:cubicBezTo>
                        <a:pt x="1366" y="472"/>
                        <a:pt x="786" y="980"/>
                        <a:pt x="315" y="1595"/>
                      </a:cubicBezTo>
                      <a:cubicBezTo>
                        <a:pt x="0" y="1910"/>
                        <a:pt x="226" y="2394"/>
                        <a:pt x="634" y="2394"/>
                      </a:cubicBezTo>
                      <a:cubicBezTo>
                        <a:pt x="648" y="2394"/>
                        <a:pt x="663" y="2393"/>
                        <a:pt x="677" y="2392"/>
                      </a:cubicBezTo>
                      <a:cubicBezTo>
                        <a:pt x="822" y="2356"/>
                        <a:pt x="931" y="2320"/>
                        <a:pt x="1040" y="2211"/>
                      </a:cubicBezTo>
                      <a:cubicBezTo>
                        <a:pt x="1438" y="1668"/>
                        <a:pt x="1945" y="1233"/>
                        <a:pt x="2525" y="907"/>
                      </a:cubicBezTo>
                      <a:cubicBezTo>
                        <a:pt x="2778" y="798"/>
                        <a:pt x="2851" y="472"/>
                        <a:pt x="2742" y="255"/>
                      </a:cubicBezTo>
                      <a:cubicBezTo>
                        <a:pt x="2647" y="89"/>
                        <a:pt x="2489" y="0"/>
                        <a:pt x="23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257;p47"/>
                <p:cNvSpPr/>
                <p:nvPr/>
              </p:nvSpPr>
              <p:spPr>
                <a:xfrm>
                  <a:off x="5895142" y="2207801"/>
                  <a:ext cx="92118" cy="88171"/>
                </a:xfrm>
                <a:custGeom>
                  <a:avLst/>
                  <a:gdLst/>
                  <a:ahLst/>
                  <a:cxnLst/>
                  <a:rect l="l" t="t" r="r" b="b"/>
                  <a:pathLst>
                    <a:path w="5905" h="5652" extrusionOk="0">
                      <a:moveTo>
                        <a:pt x="5253" y="1"/>
                      </a:moveTo>
                      <a:cubicBezTo>
                        <a:pt x="3912" y="1"/>
                        <a:pt x="797" y="3913"/>
                        <a:pt x="182" y="4927"/>
                      </a:cubicBezTo>
                      <a:cubicBezTo>
                        <a:pt x="0" y="5144"/>
                        <a:pt x="73" y="5434"/>
                        <a:pt x="326" y="5579"/>
                      </a:cubicBezTo>
                      <a:cubicBezTo>
                        <a:pt x="399" y="5615"/>
                        <a:pt x="471" y="5651"/>
                        <a:pt x="544" y="5651"/>
                      </a:cubicBezTo>
                      <a:cubicBezTo>
                        <a:pt x="725" y="5651"/>
                        <a:pt x="870" y="5579"/>
                        <a:pt x="942" y="5434"/>
                      </a:cubicBezTo>
                      <a:cubicBezTo>
                        <a:pt x="1956" y="3840"/>
                        <a:pt x="4637" y="979"/>
                        <a:pt x="5253" y="943"/>
                      </a:cubicBezTo>
                      <a:cubicBezTo>
                        <a:pt x="5904" y="943"/>
                        <a:pt x="5904" y="1"/>
                        <a:pt x="52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258;p47"/>
                <p:cNvSpPr/>
                <p:nvPr/>
              </p:nvSpPr>
              <p:spPr>
                <a:xfrm>
                  <a:off x="5972549" y="2200578"/>
                  <a:ext cx="66768" cy="62618"/>
                </a:xfrm>
                <a:custGeom>
                  <a:avLst/>
                  <a:gdLst/>
                  <a:ahLst/>
                  <a:cxnLst/>
                  <a:rect l="l" t="t" r="r" b="b"/>
                  <a:pathLst>
                    <a:path w="4280" h="4014" extrusionOk="0">
                      <a:moveTo>
                        <a:pt x="3613" y="0"/>
                      </a:moveTo>
                      <a:cubicBezTo>
                        <a:pt x="3490" y="0"/>
                        <a:pt x="3364" y="51"/>
                        <a:pt x="3261" y="174"/>
                      </a:cubicBezTo>
                      <a:cubicBezTo>
                        <a:pt x="2754" y="754"/>
                        <a:pt x="2210" y="1297"/>
                        <a:pt x="1631" y="1804"/>
                      </a:cubicBezTo>
                      <a:cubicBezTo>
                        <a:pt x="1160" y="2239"/>
                        <a:pt x="653" y="2710"/>
                        <a:pt x="182" y="3217"/>
                      </a:cubicBezTo>
                      <a:cubicBezTo>
                        <a:pt x="1" y="3398"/>
                        <a:pt x="37" y="3687"/>
                        <a:pt x="254" y="3869"/>
                      </a:cubicBezTo>
                      <a:cubicBezTo>
                        <a:pt x="327" y="3941"/>
                        <a:pt x="435" y="4013"/>
                        <a:pt x="544" y="4013"/>
                      </a:cubicBezTo>
                      <a:cubicBezTo>
                        <a:pt x="689" y="4013"/>
                        <a:pt x="798" y="3941"/>
                        <a:pt x="906" y="3832"/>
                      </a:cubicBezTo>
                      <a:cubicBezTo>
                        <a:pt x="1341" y="3398"/>
                        <a:pt x="1812" y="2927"/>
                        <a:pt x="2283" y="2492"/>
                      </a:cubicBezTo>
                      <a:cubicBezTo>
                        <a:pt x="2898" y="1949"/>
                        <a:pt x="3442" y="1369"/>
                        <a:pt x="3985" y="790"/>
                      </a:cubicBezTo>
                      <a:cubicBezTo>
                        <a:pt x="4280" y="415"/>
                        <a:pt x="3960" y="0"/>
                        <a:pt x="36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259;p47"/>
                <p:cNvSpPr/>
                <p:nvPr/>
              </p:nvSpPr>
              <p:spPr>
                <a:xfrm>
                  <a:off x="5653295" y="1253830"/>
                  <a:ext cx="46348" cy="54990"/>
                </a:xfrm>
                <a:custGeom>
                  <a:avLst/>
                  <a:gdLst/>
                  <a:ahLst/>
                  <a:cxnLst/>
                  <a:rect l="l" t="t" r="r" b="b"/>
                  <a:pathLst>
                    <a:path w="2971" h="3525" extrusionOk="0">
                      <a:moveTo>
                        <a:pt x="2423" y="1"/>
                      </a:moveTo>
                      <a:cubicBezTo>
                        <a:pt x="2312" y="1"/>
                        <a:pt x="2199" y="38"/>
                        <a:pt x="2102" y="120"/>
                      </a:cubicBezTo>
                      <a:cubicBezTo>
                        <a:pt x="1558" y="663"/>
                        <a:pt x="1087" y="1243"/>
                        <a:pt x="725" y="1931"/>
                      </a:cubicBezTo>
                      <a:cubicBezTo>
                        <a:pt x="544" y="2257"/>
                        <a:pt x="363" y="2547"/>
                        <a:pt x="182" y="2800"/>
                      </a:cubicBezTo>
                      <a:cubicBezTo>
                        <a:pt x="1" y="2981"/>
                        <a:pt x="37" y="3307"/>
                        <a:pt x="254" y="3452"/>
                      </a:cubicBezTo>
                      <a:cubicBezTo>
                        <a:pt x="327" y="3489"/>
                        <a:pt x="435" y="3525"/>
                        <a:pt x="544" y="3525"/>
                      </a:cubicBezTo>
                      <a:cubicBezTo>
                        <a:pt x="689" y="3525"/>
                        <a:pt x="834" y="3452"/>
                        <a:pt x="906" y="3344"/>
                      </a:cubicBezTo>
                      <a:cubicBezTo>
                        <a:pt x="1124" y="3054"/>
                        <a:pt x="1341" y="2764"/>
                        <a:pt x="1522" y="2402"/>
                      </a:cubicBezTo>
                      <a:cubicBezTo>
                        <a:pt x="1848" y="1822"/>
                        <a:pt x="2246" y="1315"/>
                        <a:pt x="2717" y="844"/>
                      </a:cubicBezTo>
                      <a:cubicBezTo>
                        <a:pt x="2935" y="663"/>
                        <a:pt x="2971" y="374"/>
                        <a:pt x="2790" y="156"/>
                      </a:cubicBezTo>
                      <a:cubicBezTo>
                        <a:pt x="2690" y="57"/>
                        <a:pt x="2558" y="1"/>
                        <a:pt x="24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60;p47"/>
                <p:cNvSpPr/>
                <p:nvPr/>
              </p:nvSpPr>
              <p:spPr>
                <a:xfrm>
                  <a:off x="5717458" y="1246482"/>
                  <a:ext cx="39406" cy="33056"/>
                </a:xfrm>
                <a:custGeom>
                  <a:avLst/>
                  <a:gdLst/>
                  <a:ahLst/>
                  <a:cxnLst/>
                  <a:rect l="l" t="t" r="r" b="b"/>
                  <a:pathLst>
                    <a:path w="2526" h="2119" extrusionOk="0">
                      <a:moveTo>
                        <a:pt x="1813" y="0"/>
                      </a:moveTo>
                      <a:cubicBezTo>
                        <a:pt x="1710" y="0"/>
                        <a:pt x="1602" y="36"/>
                        <a:pt x="1502" y="120"/>
                      </a:cubicBezTo>
                      <a:cubicBezTo>
                        <a:pt x="1104" y="482"/>
                        <a:pt x="705" y="917"/>
                        <a:pt x="307" y="1315"/>
                      </a:cubicBezTo>
                      <a:cubicBezTo>
                        <a:pt x="1" y="1621"/>
                        <a:pt x="205" y="2119"/>
                        <a:pt x="591" y="2119"/>
                      </a:cubicBezTo>
                      <a:cubicBezTo>
                        <a:pt x="616" y="2119"/>
                        <a:pt x="642" y="2117"/>
                        <a:pt x="669" y="2112"/>
                      </a:cubicBezTo>
                      <a:cubicBezTo>
                        <a:pt x="778" y="2112"/>
                        <a:pt x="922" y="2076"/>
                        <a:pt x="995" y="1967"/>
                      </a:cubicBezTo>
                      <a:cubicBezTo>
                        <a:pt x="1357" y="1569"/>
                        <a:pt x="1756" y="1171"/>
                        <a:pt x="2154" y="808"/>
                      </a:cubicBezTo>
                      <a:cubicBezTo>
                        <a:pt x="2525" y="494"/>
                        <a:pt x="2199" y="0"/>
                        <a:pt x="18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261;p47"/>
                <p:cNvSpPr/>
                <p:nvPr/>
              </p:nvSpPr>
              <p:spPr>
                <a:xfrm>
                  <a:off x="4952637" y="2273945"/>
                  <a:ext cx="55505" cy="62150"/>
                </a:xfrm>
                <a:custGeom>
                  <a:avLst/>
                  <a:gdLst/>
                  <a:ahLst/>
                  <a:cxnLst/>
                  <a:rect l="l" t="t" r="r" b="b"/>
                  <a:pathLst>
                    <a:path w="3558" h="3984" extrusionOk="0">
                      <a:moveTo>
                        <a:pt x="2894" y="0"/>
                      </a:moveTo>
                      <a:cubicBezTo>
                        <a:pt x="2786" y="0"/>
                        <a:pt x="2673" y="43"/>
                        <a:pt x="2572" y="144"/>
                      </a:cubicBezTo>
                      <a:cubicBezTo>
                        <a:pt x="1956" y="759"/>
                        <a:pt x="1377" y="1448"/>
                        <a:pt x="906" y="2172"/>
                      </a:cubicBezTo>
                      <a:cubicBezTo>
                        <a:pt x="688" y="2534"/>
                        <a:pt x="435" y="2896"/>
                        <a:pt x="145" y="3222"/>
                      </a:cubicBezTo>
                      <a:cubicBezTo>
                        <a:pt x="0" y="3440"/>
                        <a:pt x="36" y="3729"/>
                        <a:pt x="254" y="3911"/>
                      </a:cubicBezTo>
                      <a:cubicBezTo>
                        <a:pt x="326" y="3947"/>
                        <a:pt x="435" y="3983"/>
                        <a:pt x="544" y="3983"/>
                      </a:cubicBezTo>
                      <a:cubicBezTo>
                        <a:pt x="688" y="3983"/>
                        <a:pt x="797" y="3947"/>
                        <a:pt x="906" y="3802"/>
                      </a:cubicBezTo>
                      <a:cubicBezTo>
                        <a:pt x="1196" y="3476"/>
                        <a:pt x="1449" y="3077"/>
                        <a:pt x="1703" y="2715"/>
                      </a:cubicBezTo>
                      <a:cubicBezTo>
                        <a:pt x="2137" y="2027"/>
                        <a:pt x="2644" y="1411"/>
                        <a:pt x="3224" y="796"/>
                      </a:cubicBezTo>
                      <a:cubicBezTo>
                        <a:pt x="3558" y="462"/>
                        <a:pt x="3251" y="0"/>
                        <a:pt x="28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 name="Rectangle 14"/>
              <p:cNvSpPr/>
              <p:nvPr/>
            </p:nvSpPr>
            <p:spPr>
              <a:xfrm>
                <a:off x="3161301" y="1767517"/>
                <a:ext cx="615357" cy="371363"/>
              </a:xfrm>
              <a:custGeom>
                <a:avLst/>
                <a:gdLst>
                  <a:gd name="connsiteX0" fmla="*/ 0 w 1059873"/>
                  <a:gd name="connsiteY0" fmla="*/ 0 h 561109"/>
                  <a:gd name="connsiteX1" fmla="*/ 1059873 w 1059873"/>
                  <a:gd name="connsiteY1" fmla="*/ 0 h 561109"/>
                  <a:gd name="connsiteX2" fmla="*/ 1059873 w 1059873"/>
                  <a:gd name="connsiteY2" fmla="*/ 561109 h 561109"/>
                  <a:gd name="connsiteX3" fmla="*/ 0 w 1059873"/>
                  <a:gd name="connsiteY3" fmla="*/ 561109 h 561109"/>
                  <a:gd name="connsiteX4" fmla="*/ 0 w 1059873"/>
                  <a:gd name="connsiteY4" fmla="*/ 0 h 561109"/>
                  <a:gd name="connsiteX0" fmla="*/ 23813 w 1059873"/>
                  <a:gd name="connsiteY0" fmla="*/ 23812 h 561109"/>
                  <a:gd name="connsiteX1" fmla="*/ 1059873 w 1059873"/>
                  <a:gd name="connsiteY1" fmla="*/ 0 h 561109"/>
                  <a:gd name="connsiteX2" fmla="*/ 1059873 w 1059873"/>
                  <a:gd name="connsiteY2" fmla="*/ 561109 h 561109"/>
                  <a:gd name="connsiteX3" fmla="*/ 0 w 1059873"/>
                  <a:gd name="connsiteY3" fmla="*/ 561109 h 561109"/>
                  <a:gd name="connsiteX4" fmla="*/ 23813 w 1059873"/>
                  <a:gd name="connsiteY4" fmla="*/ 23812 h 561109"/>
                  <a:gd name="connsiteX0" fmla="*/ 33338 w 1059873"/>
                  <a:gd name="connsiteY0" fmla="*/ 66675 h 561109"/>
                  <a:gd name="connsiteX1" fmla="*/ 1059873 w 1059873"/>
                  <a:gd name="connsiteY1" fmla="*/ 0 h 561109"/>
                  <a:gd name="connsiteX2" fmla="*/ 1059873 w 1059873"/>
                  <a:gd name="connsiteY2" fmla="*/ 561109 h 561109"/>
                  <a:gd name="connsiteX3" fmla="*/ 0 w 1059873"/>
                  <a:gd name="connsiteY3" fmla="*/ 561109 h 561109"/>
                  <a:gd name="connsiteX4" fmla="*/ 33338 w 1059873"/>
                  <a:gd name="connsiteY4" fmla="*/ 66675 h 561109"/>
                  <a:gd name="connsiteX0" fmla="*/ 38101 w 1059873"/>
                  <a:gd name="connsiteY0" fmla="*/ 28575 h 561109"/>
                  <a:gd name="connsiteX1" fmla="*/ 1059873 w 1059873"/>
                  <a:gd name="connsiteY1" fmla="*/ 0 h 561109"/>
                  <a:gd name="connsiteX2" fmla="*/ 1059873 w 1059873"/>
                  <a:gd name="connsiteY2" fmla="*/ 561109 h 561109"/>
                  <a:gd name="connsiteX3" fmla="*/ 0 w 1059873"/>
                  <a:gd name="connsiteY3" fmla="*/ 561109 h 561109"/>
                  <a:gd name="connsiteX4" fmla="*/ 38101 w 1059873"/>
                  <a:gd name="connsiteY4" fmla="*/ 28575 h 561109"/>
                  <a:gd name="connsiteX0" fmla="*/ 138114 w 1159886"/>
                  <a:gd name="connsiteY0" fmla="*/ 28575 h 561109"/>
                  <a:gd name="connsiteX1" fmla="*/ 1159886 w 1159886"/>
                  <a:gd name="connsiteY1" fmla="*/ 0 h 561109"/>
                  <a:gd name="connsiteX2" fmla="*/ 1159886 w 1159886"/>
                  <a:gd name="connsiteY2" fmla="*/ 561109 h 561109"/>
                  <a:gd name="connsiteX3" fmla="*/ 0 w 1159886"/>
                  <a:gd name="connsiteY3" fmla="*/ 551584 h 561109"/>
                  <a:gd name="connsiteX4" fmla="*/ 138114 w 1159886"/>
                  <a:gd name="connsiteY4" fmla="*/ 28575 h 561109"/>
                  <a:gd name="connsiteX0" fmla="*/ 138114 w 1259898"/>
                  <a:gd name="connsiteY0" fmla="*/ 0 h 532534"/>
                  <a:gd name="connsiteX1" fmla="*/ 1259898 w 1259898"/>
                  <a:gd name="connsiteY1" fmla="*/ 19050 h 532534"/>
                  <a:gd name="connsiteX2" fmla="*/ 1159886 w 1259898"/>
                  <a:gd name="connsiteY2" fmla="*/ 532534 h 532534"/>
                  <a:gd name="connsiteX3" fmla="*/ 0 w 1259898"/>
                  <a:gd name="connsiteY3" fmla="*/ 523009 h 532534"/>
                  <a:gd name="connsiteX4" fmla="*/ 138114 w 1259898"/>
                  <a:gd name="connsiteY4" fmla="*/ 0 h 532534"/>
                  <a:gd name="connsiteX0" fmla="*/ 138114 w 1259898"/>
                  <a:gd name="connsiteY0" fmla="*/ 0 h 570634"/>
                  <a:gd name="connsiteX1" fmla="*/ 1259898 w 1259898"/>
                  <a:gd name="connsiteY1" fmla="*/ 19050 h 570634"/>
                  <a:gd name="connsiteX2" fmla="*/ 1112261 w 1259898"/>
                  <a:gd name="connsiteY2" fmla="*/ 570634 h 570634"/>
                  <a:gd name="connsiteX3" fmla="*/ 0 w 1259898"/>
                  <a:gd name="connsiteY3" fmla="*/ 523009 h 570634"/>
                  <a:gd name="connsiteX4" fmla="*/ 138114 w 1259898"/>
                  <a:gd name="connsiteY4"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47639 w 1269423"/>
                  <a:gd name="connsiteY0" fmla="*/ 0 h 570634"/>
                  <a:gd name="connsiteX1" fmla="*/ 1269423 w 1269423"/>
                  <a:gd name="connsiteY1" fmla="*/ 19050 h 570634"/>
                  <a:gd name="connsiteX2" fmla="*/ 1121786 w 1269423"/>
                  <a:gd name="connsiteY2" fmla="*/ 570634 h 570634"/>
                  <a:gd name="connsiteX3" fmla="*/ 265402 w 1269423"/>
                  <a:gd name="connsiteY3" fmla="*/ 548119 h 570634"/>
                  <a:gd name="connsiteX4" fmla="*/ 0 w 1269423"/>
                  <a:gd name="connsiteY4" fmla="*/ 508722 h 570634"/>
                  <a:gd name="connsiteX5" fmla="*/ 147639 w 1269423"/>
                  <a:gd name="connsiteY5" fmla="*/ 0 h 570634"/>
                  <a:gd name="connsiteX0" fmla="*/ 147639 w 1269423"/>
                  <a:gd name="connsiteY0" fmla="*/ 0 h 570634"/>
                  <a:gd name="connsiteX1" fmla="*/ 1269423 w 1269423"/>
                  <a:gd name="connsiteY1" fmla="*/ 19050 h 570634"/>
                  <a:gd name="connsiteX2" fmla="*/ 1121786 w 1269423"/>
                  <a:gd name="connsiteY2" fmla="*/ 570634 h 570634"/>
                  <a:gd name="connsiteX3" fmla="*/ 265402 w 1269423"/>
                  <a:gd name="connsiteY3" fmla="*/ 548119 h 570634"/>
                  <a:gd name="connsiteX4" fmla="*/ 0 w 1269423"/>
                  <a:gd name="connsiteY4" fmla="*/ 508722 h 570634"/>
                  <a:gd name="connsiteX5" fmla="*/ 147639 w 1269423"/>
                  <a:gd name="connsiteY5" fmla="*/ 0 h 570634"/>
                  <a:gd name="connsiteX0" fmla="*/ 123826 w 1269423"/>
                  <a:gd name="connsiteY0" fmla="*/ 0 h 556347"/>
                  <a:gd name="connsiteX1" fmla="*/ 1269423 w 1269423"/>
                  <a:gd name="connsiteY1" fmla="*/ 4763 h 556347"/>
                  <a:gd name="connsiteX2" fmla="*/ 1121786 w 1269423"/>
                  <a:gd name="connsiteY2" fmla="*/ 556347 h 556347"/>
                  <a:gd name="connsiteX3" fmla="*/ 265402 w 1269423"/>
                  <a:gd name="connsiteY3" fmla="*/ 533832 h 556347"/>
                  <a:gd name="connsiteX4" fmla="*/ 0 w 1269423"/>
                  <a:gd name="connsiteY4" fmla="*/ 494435 h 556347"/>
                  <a:gd name="connsiteX5" fmla="*/ 123826 w 1269423"/>
                  <a:gd name="connsiteY5" fmla="*/ 0 h 556347"/>
                  <a:gd name="connsiteX0" fmla="*/ 123826 w 1269423"/>
                  <a:gd name="connsiteY0" fmla="*/ 0 h 556347"/>
                  <a:gd name="connsiteX1" fmla="*/ 1269423 w 1269423"/>
                  <a:gd name="connsiteY1" fmla="*/ 4763 h 556347"/>
                  <a:gd name="connsiteX2" fmla="*/ 1121786 w 1269423"/>
                  <a:gd name="connsiteY2" fmla="*/ 556347 h 556347"/>
                  <a:gd name="connsiteX3" fmla="*/ 265402 w 1269423"/>
                  <a:gd name="connsiteY3" fmla="*/ 533832 h 556347"/>
                  <a:gd name="connsiteX4" fmla="*/ 0 w 1269423"/>
                  <a:gd name="connsiteY4" fmla="*/ 494435 h 556347"/>
                  <a:gd name="connsiteX5" fmla="*/ 123826 w 1269423"/>
                  <a:gd name="connsiteY5" fmla="*/ 0 h 556347"/>
                  <a:gd name="connsiteX0" fmla="*/ 123826 w 1269423"/>
                  <a:gd name="connsiteY0" fmla="*/ 0 h 556347"/>
                  <a:gd name="connsiteX1" fmla="*/ 1269423 w 1269423"/>
                  <a:gd name="connsiteY1" fmla="*/ 4763 h 556347"/>
                  <a:gd name="connsiteX2" fmla="*/ 1121786 w 1269423"/>
                  <a:gd name="connsiteY2" fmla="*/ 556347 h 556347"/>
                  <a:gd name="connsiteX3" fmla="*/ 265402 w 1269423"/>
                  <a:gd name="connsiteY3" fmla="*/ 533832 h 556347"/>
                  <a:gd name="connsiteX4" fmla="*/ 0 w 1269423"/>
                  <a:gd name="connsiteY4" fmla="*/ 494435 h 556347"/>
                  <a:gd name="connsiteX5" fmla="*/ 123826 w 1269423"/>
                  <a:gd name="connsiteY5" fmla="*/ 0 h 556347"/>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57394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57394 h 604216"/>
                  <a:gd name="connsiteX0" fmla="*/ 123826 w 1269423"/>
                  <a:gd name="connsiteY0" fmla="*/ 57394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57394 h 604216"/>
                  <a:gd name="connsiteX0" fmla="*/ 123826 w 1269423"/>
                  <a:gd name="connsiteY0" fmla="*/ 50744 h 597566"/>
                  <a:gd name="connsiteX1" fmla="*/ 465428 w 1269423"/>
                  <a:gd name="connsiteY1" fmla="*/ 8314 h 597566"/>
                  <a:gd name="connsiteX2" fmla="*/ 598778 w 1269423"/>
                  <a:gd name="connsiteY2" fmla="*/ 32126 h 597566"/>
                  <a:gd name="connsiteX3" fmla="*/ 1269423 w 1269423"/>
                  <a:gd name="connsiteY3" fmla="*/ 45982 h 597566"/>
                  <a:gd name="connsiteX4" fmla="*/ 1121786 w 1269423"/>
                  <a:gd name="connsiteY4" fmla="*/ 597566 h 597566"/>
                  <a:gd name="connsiteX5" fmla="*/ 265402 w 1269423"/>
                  <a:gd name="connsiteY5" fmla="*/ 575051 h 597566"/>
                  <a:gd name="connsiteX6" fmla="*/ 0 w 1269423"/>
                  <a:gd name="connsiteY6" fmla="*/ 535654 h 597566"/>
                  <a:gd name="connsiteX7" fmla="*/ 123826 w 1269423"/>
                  <a:gd name="connsiteY7" fmla="*/ 50744 h 597566"/>
                  <a:gd name="connsiteX0" fmla="*/ 123826 w 1269423"/>
                  <a:gd name="connsiteY0" fmla="*/ 49637 h 596459"/>
                  <a:gd name="connsiteX1" fmla="*/ 465428 w 1269423"/>
                  <a:gd name="connsiteY1" fmla="*/ 7207 h 596459"/>
                  <a:gd name="connsiteX2" fmla="*/ 598778 w 1269423"/>
                  <a:gd name="connsiteY2" fmla="*/ 31019 h 596459"/>
                  <a:gd name="connsiteX3" fmla="*/ 794041 w 1269423"/>
                  <a:gd name="connsiteY3" fmla="*/ 35782 h 596459"/>
                  <a:gd name="connsiteX4" fmla="*/ 1269423 w 1269423"/>
                  <a:gd name="connsiteY4" fmla="*/ 44875 h 596459"/>
                  <a:gd name="connsiteX5" fmla="*/ 1121786 w 1269423"/>
                  <a:gd name="connsiteY5" fmla="*/ 596459 h 596459"/>
                  <a:gd name="connsiteX6" fmla="*/ 265402 w 1269423"/>
                  <a:gd name="connsiteY6" fmla="*/ 573944 h 596459"/>
                  <a:gd name="connsiteX7" fmla="*/ 0 w 1269423"/>
                  <a:gd name="connsiteY7" fmla="*/ 534547 h 596459"/>
                  <a:gd name="connsiteX8" fmla="*/ 123826 w 1269423"/>
                  <a:gd name="connsiteY8" fmla="*/ 49637 h 596459"/>
                  <a:gd name="connsiteX0" fmla="*/ 123826 w 1269423"/>
                  <a:gd name="connsiteY0" fmla="*/ 43695 h 590517"/>
                  <a:gd name="connsiteX1" fmla="*/ 465428 w 1269423"/>
                  <a:gd name="connsiteY1" fmla="*/ 1265 h 590517"/>
                  <a:gd name="connsiteX2" fmla="*/ 598778 w 1269423"/>
                  <a:gd name="connsiteY2" fmla="*/ 25077 h 590517"/>
                  <a:gd name="connsiteX3" fmla="*/ 808329 w 1269423"/>
                  <a:gd name="connsiteY3" fmla="*/ 63177 h 590517"/>
                  <a:gd name="connsiteX4" fmla="*/ 1269423 w 1269423"/>
                  <a:gd name="connsiteY4" fmla="*/ 38933 h 590517"/>
                  <a:gd name="connsiteX5" fmla="*/ 1121786 w 1269423"/>
                  <a:gd name="connsiteY5" fmla="*/ 590517 h 590517"/>
                  <a:gd name="connsiteX6" fmla="*/ 265402 w 1269423"/>
                  <a:gd name="connsiteY6" fmla="*/ 568002 h 590517"/>
                  <a:gd name="connsiteX7" fmla="*/ 0 w 1269423"/>
                  <a:gd name="connsiteY7" fmla="*/ 528605 h 590517"/>
                  <a:gd name="connsiteX8" fmla="*/ 123826 w 1269423"/>
                  <a:gd name="connsiteY8" fmla="*/ 43695 h 590517"/>
                  <a:gd name="connsiteX0" fmla="*/ 123826 w 1269423"/>
                  <a:gd name="connsiteY0" fmla="*/ 49636 h 596458"/>
                  <a:gd name="connsiteX1" fmla="*/ 465428 w 1269423"/>
                  <a:gd name="connsiteY1" fmla="*/ 7206 h 596458"/>
                  <a:gd name="connsiteX2" fmla="*/ 598778 w 1269423"/>
                  <a:gd name="connsiteY2" fmla="*/ 31018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9636 h 596458"/>
                  <a:gd name="connsiteX1" fmla="*/ 465428 w 1269423"/>
                  <a:gd name="connsiteY1" fmla="*/ 7206 h 596458"/>
                  <a:gd name="connsiteX2" fmla="*/ 598778 w 1269423"/>
                  <a:gd name="connsiteY2" fmla="*/ 31018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9636 h 596458"/>
                  <a:gd name="connsiteX1" fmla="*/ 465428 w 1269423"/>
                  <a:gd name="connsiteY1" fmla="*/ 7206 h 596458"/>
                  <a:gd name="connsiteX2" fmla="*/ 660691 w 1269423"/>
                  <a:gd name="connsiteY2" fmla="*/ 54830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9636 h 596458"/>
                  <a:gd name="connsiteX1" fmla="*/ 465428 w 1269423"/>
                  <a:gd name="connsiteY1" fmla="*/ 7206 h 596458"/>
                  <a:gd name="connsiteX2" fmla="*/ 679741 w 1269423"/>
                  <a:gd name="connsiteY2" fmla="*/ 73880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5668 h 592490"/>
                  <a:gd name="connsiteX1" fmla="*/ 465428 w 1269423"/>
                  <a:gd name="connsiteY1" fmla="*/ 3238 h 592490"/>
                  <a:gd name="connsiteX2" fmla="*/ 679741 w 1269423"/>
                  <a:gd name="connsiteY2" fmla="*/ 69912 h 592490"/>
                  <a:gd name="connsiteX3" fmla="*/ 865479 w 1269423"/>
                  <a:gd name="connsiteY3" fmla="*/ 31812 h 592490"/>
                  <a:gd name="connsiteX4" fmla="*/ 1065503 w 1269423"/>
                  <a:gd name="connsiteY4" fmla="*/ 50863 h 592490"/>
                  <a:gd name="connsiteX5" fmla="*/ 1269423 w 1269423"/>
                  <a:gd name="connsiteY5" fmla="*/ 40906 h 592490"/>
                  <a:gd name="connsiteX6" fmla="*/ 1121786 w 1269423"/>
                  <a:gd name="connsiteY6" fmla="*/ 592490 h 592490"/>
                  <a:gd name="connsiteX7" fmla="*/ 265402 w 1269423"/>
                  <a:gd name="connsiteY7" fmla="*/ 569975 h 592490"/>
                  <a:gd name="connsiteX8" fmla="*/ 0 w 1269423"/>
                  <a:gd name="connsiteY8" fmla="*/ 530578 h 592490"/>
                  <a:gd name="connsiteX9" fmla="*/ 123826 w 1269423"/>
                  <a:gd name="connsiteY9" fmla="*/ 45668 h 592490"/>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65503 w 1269423"/>
                  <a:gd name="connsiteY4" fmla="*/ 4814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65503 w 1269423"/>
                  <a:gd name="connsiteY4" fmla="*/ 4814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65503 w 1269423"/>
                  <a:gd name="connsiteY4" fmla="*/ 4814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46453 w 1269423"/>
                  <a:gd name="connsiteY4" fmla="*/ 57669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46453 w 1269423"/>
                  <a:gd name="connsiteY4" fmla="*/ 57669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6719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621268"/>
                  <a:gd name="connsiteX1" fmla="*/ 465428 w 1269423"/>
                  <a:gd name="connsiteY1" fmla="*/ 519 h 621268"/>
                  <a:gd name="connsiteX2" fmla="*/ 679741 w 1269423"/>
                  <a:gd name="connsiteY2" fmla="*/ 67193 h 621268"/>
                  <a:gd name="connsiteX3" fmla="*/ 865479 w 1269423"/>
                  <a:gd name="connsiteY3" fmla="*/ 29093 h 621268"/>
                  <a:gd name="connsiteX4" fmla="*/ 1051215 w 1269423"/>
                  <a:gd name="connsiteY4" fmla="*/ 76719 h 621268"/>
                  <a:gd name="connsiteX5" fmla="*/ 1269423 w 1269423"/>
                  <a:gd name="connsiteY5" fmla="*/ 38187 h 621268"/>
                  <a:gd name="connsiteX6" fmla="*/ 1121786 w 1269423"/>
                  <a:gd name="connsiteY6" fmla="*/ 589771 h 621268"/>
                  <a:gd name="connsiteX7" fmla="*/ 446378 w 1269423"/>
                  <a:gd name="connsiteY7" fmla="*/ 543444 h 621268"/>
                  <a:gd name="connsiteX8" fmla="*/ 265402 w 1269423"/>
                  <a:gd name="connsiteY8" fmla="*/ 567256 h 621268"/>
                  <a:gd name="connsiteX9" fmla="*/ 0 w 1269423"/>
                  <a:gd name="connsiteY9" fmla="*/ 527859 h 621268"/>
                  <a:gd name="connsiteX10" fmla="*/ 123826 w 1269423"/>
                  <a:gd name="connsiteY10" fmla="*/ 42949 h 621268"/>
                  <a:gd name="connsiteX0" fmla="*/ 123826 w 1269423"/>
                  <a:gd name="connsiteY0" fmla="*/ 42949 h 619818"/>
                  <a:gd name="connsiteX1" fmla="*/ 465428 w 1269423"/>
                  <a:gd name="connsiteY1" fmla="*/ 519 h 619818"/>
                  <a:gd name="connsiteX2" fmla="*/ 679741 w 1269423"/>
                  <a:gd name="connsiteY2" fmla="*/ 67193 h 619818"/>
                  <a:gd name="connsiteX3" fmla="*/ 865479 w 1269423"/>
                  <a:gd name="connsiteY3" fmla="*/ 29093 h 619818"/>
                  <a:gd name="connsiteX4" fmla="*/ 1051215 w 1269423"/>
                  <a:gd name="connsiteY4" fmla="*/ 76719 h 619818"/>
                  <a:gd name="connsiteX5" fmla="*/ 1269423 w 1269423"/>
                  <a:gd name="connsiteY5" fmla="*/ 38187 h 619818"/>
                  <a:gd name="connsiteX6" fmla="*/ 1121786 w 1269423"/>
                  <a:gd name="connsiteY6" fmla="*/ 589771 h 619818"/>
                  <a:gd name="connsiteX7" fmla="*/ 470191 w 1269423"/>
                  <a:gd name="connsiteY7" fmla="*/ 533919 h 619818"/>
                  <a:gd name="connsiteX8" fmla="*/ 265402 w 1269423"/>
                  <a:gd name="connsiteY8" fmla="*/ 567256 h 619818"/>
                  <a:gd name="connsiteX9" fmla="*/ 0 w 1269423"/>
                  <a:gd name="connsiteY9" fmla="*/ 527859 h 619818"/>
                  <a:gd name="connsiteX10" fmla="*/ 123826 w 1269423"/>
                  <a:gd name="connsiteY10" fmla="*/ 42949 h 619818"/>
                  <a:gd name="connsiteX0" fmla="*/ 123826 w 1269423"/>
                  <a:gd name="connsiteY0" fmla="*/ 42949 h 620230"/>
                  <a:gd name="connsiteX1" fmla="*/ 465428 w 1269423"/>
                  <a:gd name="connsiteY1" fmla="*/ 519 h 620230"/>
                  <a:gd name="connsiteX2" fmla="*/ 679741 w 1269423"/>
                  <a:gd name="connsiteY2" fmla="*/ 67193 h 620230"/>
                  <a:gd name="connsiteX3" fmla="*/ 865479 w 1269423"/>
                  <a:gd name="connsiteY3" fmla="*/ 29093 h 620230"/>
                  <a:gd name="connsiteX4" fmla="*/ 1051215 w 1269423"/>
                  <a:gd name="connsiteY4" fmla="*/ 76719 h 620230"/>
                  <a:gd name="connsiteX5" fmla="*/ 1269423 w 1269423"/>
                  <a:gd name="connsiteY5" fmla="*/ 38187 h 620230"/>
                  <a:gd name="connsiteX6" fmla="*/ 1121786 w 1269423"/>
                  <a:gd name="connsiteY6" fmla="*/ 589771 h 620230"/>
                  <a:gd name="connsiteX7" fmla="*/ 755941 w 1269423"/>
                  <a:gd name="connsiteY7" fmla="*/ 533918 h 620230"/>
                  <a:gd name="connsiteX8" fmla="*/ 470191 w 1269423"/>
                  <a:gd name="connsiteY8" fmla="*/ 533919 h 620230"/>
                  <a:gd name="connsiteX9" fmla="*/ 265402 w 1269423"/>
                  <a:gd name="connsiteY9" fmla="*/ 567256 h 620230"/>
                  <a:gd name="connsiteX10" fmla="*/ 0 w 1269423"/>
                  <a:gd name="connsiteY10" fmla="*/ 527859 h 620230"/>
                  <a:gd name="connsiteX11" fmla="*/ 123826 w 1269423"/>
                  <a:gd name="connsiteY11" fmla="*/ 42949 h 620230"/>
                  <a:gd name="connsiteX0" fmla="*/ 123826 w 1269423"/>
                  <a:gd name="connsiteY0" fmla="*/ 42949 h 627308"/>
                  <a:gd name="connsiteX1" fmla="*/ 465428 w 1269423"/>
                  <a:gd name="connsiteY1" fmla="*/ 519 h 627308"/>
                  <a:gd name="connsiteX2" fmla="*/ 679741 w 1269423"/>
                  <a:gd name="connsiteY2" fmla="*/ 67193 h 627308"/>
                  <a:gd name="connsiteX3" fmla="*/ 865479 w 1269423"/>
                  <a:gd name="connsiteY3" fmla="*/ 29093 h 627308"/>
                  <a:gd name="connsiteX4" fmla="*/ 1051215 w 1269423"/>
                  <a:gd name="connsiteY4" fmla="*/ 76719 h 627308"/>
                  <a:gd name="connsiteX5" fmla="*/ 1269423 w 1269423"/>
                  <a:gd name="connsiteY5" fmla="*/ 38187 h 627308"/>
                  <a:gd name="connsiteX6" fmla="*/ 1121786 w 1269423"/>
                  <a:gd name="connsiteY6" fmla="*/ 589771 h 627308"/>
                  <a:gd name="connsiteX7" fmla="*/ 755941 w 1269423"/>
                  <a:gd name="connsiteY7" fmla="*/ 572018 h 627308"/>
                  <a:gd name="connsiteX8" fmla="*/ 470191 w 1269423"/>
                  <a:gd name="connsiteY8" fmla="*/ 533919 h 627308"/>
                  <a:gd name="connsiteX9" fmla="*/ 265402 w 1269423"/>
                  <a:gd name="connsiteY9" fmla="*/ 567256 h 627308"/>
                  <a:gd name="connsiteX10" fmla="*/ 0 w 1269423"/>
                  <a:gd name="connsiteY10" fmla="*/ 527859 h 627308"/>
                  <a:gd name="connsiteX11" fmla="*/ 123826 w 1269423"/>
                  <a:gd name="connsiteY11" fmla="*/ 42949 h 627308"/>
                  <a:gd name="connsiteX0" fmla="*/ 123826 w 1269423"/>
                  <a:gd name="connsiteY0" fmla="*/ 42949 h 627308"/>
                  <a:gd name="connsiteX1" fmla="*/ 465428 w 1269423"/>
                  <a:gd name="connsiteY1" fmla="*/ 519 h 627308"/>
                  <a:gd name="connsiteX2" fmla="*/ 679741 w 1269423"/>
                  <a:gd name="connsiteY2" fmla="*/ 67193 h 627308"/>
                  <a:gd name="connsiteX3" fmla="*/ 865479 w 1269423"/>
                  <a:gd name="connsiteY3" fmla="*/ 29093 h 627308"/>
                  <a:gd name="connsiteX4" fmla="*/ 1051215 w 1269423"/>
                  <a:gd name="connsiteY4" fmla="*/ 76719 h 627308"/>
                  <a:gd name="connsiteX5" fmla="*/ 1269423 w 1269423"/>
                  <a:gd name="connsiteY5" fmla="*/ 38187 h 627308"/>
                  <a:gd name="connsiteX6" fmla="*/ 1121786 w 1269423"/>
                  <a:gd name="connsiteY6" fmla="*/ 589771 h 627308"/>
                  <a:gd name="connsiteX7" fmla="*/ 755941 w 1269423"/>
                  <a:gd name="connsiteY7" fmla="*/ 572018 h 627308"/>
                  <a:gd name="connsiteX8" fmla="*/ 470191 w 1269423"/>
                  <a:gd name="connsiteY8" fmla="*/ 533919 h 627308"/>
                  <a:gd name="connsiteX9" fmla="*/ 265402 w 1269423"/>
                  <a:gd name="connsiteY9" fmla="*/ 567256 h 627308"/>
                  <a:gd name="connsiteX10" fmla="*/ 0 w 1269423"/>
                  <a:gd name="connsiteY10" fmla="*/ 527859 h 627308"/>
                  <a:gd name="connsiteX11" fmla="*/ 123826 w 1269423"/>
                  <a:gd name="connsiteY11" fmla="*/ 42949 h 627308"/>
                  <a:gd name="connsiteX0" fmla="*/ 123826 w 1269423"/>
                  <a:gd name="connsiteY0" fmla="*/ 42949 h 627308"/>
                  <a:gd name="connsiteX1" fmla="*/ 465428 w 1269423"/>
                  <a:gd name="connsiteY1" fmla="*/ 519 h 627308"/>
                  <a:gd name="connsiteX2" fmla="*/ 679741 w 1269423"/>
                  <a:gd name="connsiteY2" fmla="*/ 67193 h 627308"/>
                  <a:gd name="connsiteX3" fmla="*/ 865479 w 1269423"/>
                  <a:gd name="connsiteY3" fmla="*/ 29093 h 627308"/>
                  <a:gd name="connsiteX4" fmla="*/ 1051215 w 1269423"/>
                  <a:gd name="connsiteY4" fmla="*/ 76719 h 627308"/>
                  <a:gd name="connsiteX5" fmla="*/ 1269423 w 1269423"/>
                  <a:gd name="connsiteY5" fmla="*/ 38187 h 627308"/>
                  <a:gd name="connsiteX6" fmla="*/ 1121786 w 1269423"/>
                  <a:gd name="connsiteY6" fmla="*/ 589771 h 627308"/>
                  <a:gd name="connsiteX7" fmla="*/ 755941 w 1269423"/>
                  <a:gd name="connsiteY7" fmla="*/ 572018 h 627308"/>
                  <a:gd name="connsiteX8" fmla="*/ 470191 w 1269423"/>
                  <a:gd name="connsiteY8" fmla="*/ 533919 h 627308"/>
                  <a:gd name="connsiteX9" fmla="*/ 265402 w 1269423"/>
                  <a:gd name="connsiteY9" fmla="*/ 567256 h 627308"/>
                  <a:gd name="connsiteX10" fmla="*/ 0 w 1269423"/>
                  <a:gd name="connsiteY10" fmla="*/ 527859 h 627308"/>
                  <a:gd name="connsiteX11" fmla="*/ 123826 w 1269423"/>
                  <a:gd name="connsiteY11" fmla="*/ 42949 h 627308"/>
                  <a:gd name="connsiteX0" fmla="*/ 123826 w 1269423"/>
                  <a:gd name="connsiteY0" fmla="*/ 42949 h 616060"/>
                  <a:gd name="connsiteX1" fmla="*/ 465428 w 1269423"/>
                  <a:gd name="connsiteY1" fmla="*/ 519 h 616060"/>
                  <a:gd name="connsiteX2" fmla="*/ 679741 w 1269423"/>
                  <a:gd name="connsiteY2" fmla="*/ 67193 h 616060"/>
                  <a:gd name="connsiteX3" fmla="*/ 865479 w 1269423"/>
                  <a:gd name="connsiteY3" fmla="*/ 29093 h 616060"/>
                  <a:gd name="connsiteX4" fmla="*/ 1051215 w 1269423"/>
                  <a:gd name="connsiteY4" fmla="*/ 76719 h 616060"/>
                  <a:gd name="connsiteX5" fmla="*/ 1269423 w 1269423"/>
                  <a:gd name="connsiteY5" fmla="*/ 38187 h 616060"/>
                  <a:gd name="connsiteX6" fmla="*/ 1121786 w 1269423"/>
                  <a:gd name="connsiteY6" fmla="*/ 589771 h 616060"/>
                  <a:gd name="connsiteX7" fmla="*/ 755941 w 1269423"/>
                  <a:gd name="connsiteY7" fmla="*/ 572018 h 616060"/>
                  <a:gd name="connsiteX8" fmla="*/ 470191 w 1269423"/>
                  <a:gd name="connsiteY8" fmla="*/ 533919 h 616060"/>
                  <a:gd name="connsiteX9" fmla="*/ 265402 w 1269423"/>
                  <a:gd name="connsiteY9" fmla="*/ 567256 h 616060"/>
                  <a:gd name="connsiteX10" fmla="*/ 0 w 1269423"/>
                  <a:gd name="connsiteY10" fmla="*/ 527859 h 616060"/>
                  <a:gd name="connsiteX11" fmla="*/ 123826 w 1269423"/>
                  <a:gd name="connsiteY11" fmla="*/ 42949 h 616060"/>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755941 w 1269423"/>
                  <a:gd name="connsiteY7" fmla="*/ 572018 h 589771"/>
                  <a:gd name="connsiteX8" fmla="*/ 470191 w 1269423"/>
                  <a:gd name="connsiteY8" fmla="*/ 533919 h 589771"/>
                  <a:gd name="connsiteX9" fmla="*/ 265402 w 1269423"/>
                  <a:gd name="connsiteY9" fmla="*/ 567256 h 589771"/>
                  <a:gd name="connsiteX10" fmla="*/ 0 w 1269423"/>
                  <a:gd name="connsiteY10" fmla="*/ 527859 h 589771"/>
                  <a:gd name="connsiteX11" fmla="*/ 123826 w 1269423"/>
                  <a:gd name="connsiteY11"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755941 w 1269423"/>
                  <a:gd name="connsiteY7" fmla="*/ 572018 h 589771"/>
                  <a:gd name="connsiteX8" fmla="*/ 470191 w 1269423"/>
                  <a:gd name="connsiteY8" fmla="*/ 533919 h 589771"/>
                  <a:gd name="connsiteX9" fmla="*/ 265402 w 1269423"/>
                  <a:gd name="connsiteY9" fmla="*/ 567256 h 589771"/>
                  <a:gd name="connsiteX10" fmla="*/ 0 w 1269423"/>
                  <a:gd name="connsiteY10" fmla="*/ 527859 h 589771"/>
                  <a:gd name="connsiteX11" fmla="*/ 123826 w 1269423"/>
                  <a:gd name="connsiteY11"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755941 w 1269423"/>
                  <a:gd name="connsiteY7" fmla="*/ 572018 h 589771"/>
                  <a:gd name="connsiteX8" fmla="*/ 470191 w 1269423"/>
                  <a:gd name="connsiteY8" fmla="*/ 533919 h 589771"/>
                  <a:gd name="connsiteX9" fmla="*/ 265402 w 1269423"/>
                  <a:gd name="connsiteY9" fmla="*/ 567256 h 589771"/>
                  <a:gd name="connsiteX10" fmla="*/ 0 w 1269423"/>
                  <a:gd name="connsiteY10" fmla="*/ 527859 h 589771"/>
                  <a:gd name="connsiteX11" fmla="*/ 123826 w 1269423"/>
                  <a:gd name="connsiteY11" fmla="*/ 42949 h 589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69423" h="589771">
                    <a:moveTo>
                      <a:pt x="123826" y="42949"/>
                    </a:moveTo>
                    <a:cubicBezTo>
                      <a:pt x="210922" y="-17953"/>
                      <a:pt x="155433" y="99738"/>
                      <a:pt x="465428" y="519"/>
                    </a:cubicBezTo>
                    <a:cubicBezTo>
                      <a:pt x="545380" y="-6553"/>
                      <a:pt x="545742" y="60915"/>
                      <a:pt x="679741" y="67193"/>
                    </a:cubicBezTo>
                    <a:cubicBezTo>
                      <a:pt x="768641" y="68780"/>
                      <a:pt x="705142" y="51318"/>
                      <a:pt x="865479" y="29093"/>
                    </a:cubicBezTo>
                    <a:cubicBezTo>
                      <a:pt x="928185" y="17981"/>
                      <a:pt x="983891" y="75203"/>
                      <a:pt x="1051215" y="76719"/>
                    </a:cubicBezTo>
                    <a:cubicBezTo>
                      <a:pt x="1161401" y="82998"/>
                      <a:pt x="1177493" y="49515"/>
                      <a:pt x="1269423" y="38187"/>
                    </a:cubicBezTo>
                    <a:cubicBezTo>
                      <a:pt x="1220211" y="222048"/>
                      <a:pt x="1194810" y="410673"/>
                      <a:pt x="1121786" y="589771"/>
                    </a:cubicBezTo>
                    <a:cubicBezTo>
                      <a:pt x="987786" y="531900"/>
                      <a:pt x="897878" y="505127"/>
                      <a:pt x="755941" y="572018"/>
                    </a:cubicBezTo>
                    <a:cubicBezTo>
                      <a:pt x="547329" y="472222"/>
                      <a:pt x="541629" y="535506"/>
                      <a:pt x="470191" y="533919"/>
                    </a:cubicBezTo>
                    <a:cubicBezTo>
                      <a:pt x="398753" y="532332"/>
                      <a:pt x="339798" y="576203"/>
                      <a:pt x="265402" y="567256"/>
                    </a:cubicBezTo>
                    <a:cubicBezTo>
                      <a:pt x="108672" y="473161"/>
                      <a:pt x="85292" y="521942"/>
                      <a:pt x="0" y="527859"/>
                    </a:cubicBezTo>
                    <a:lnTo>
                      <a:pt x="123826" y="42949"/>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TextBox 17"/>
            <p:cNvSpPr txBox="1"/>
            <p:nvPr/>
          </p:nvSpPr>
          <p:spPr>
            <a:xfrm>
              <a:off x="3042838" y="1727227"/>
              <a:ext cx="1129909" cy="400110"/>
            </a:xfrm>
            <a:prstGeom prst="rect">
              <a:avLst/>
            </a:prstGeom>
            <a:noFill/>
          </p:spPr>
          <p:txBody>
            <a:bodyPr wrap="square" rtlCol="0">
              <a:spAutoFit/>
            </a:bodyPr>
            <a:lstStyle/>
            <a:p>
              <a:r>
                <a:rPr lang="en-US" sz="2000" dirty="0" err="1">
                  <a:latin typeface="UTM Avo" panose="02040603050506020204" pitchFamily="18" charset="0"/>
                </a:rPr>
                <a:t>Gợi</a:t>
              </a:r>
              <a:r>
                <a:rPr lang="en-US" sz="2000" dirty="0">
                  <a:latin typeface="UTM Avo" panose="02040603050506020204" pitchFamily="18" charset="0"/>
                </a:rPr>
                <a:t> ý</a:t>
              </a:r>
            </a:p>
          </p:txBody>
        </p:sp>
      </p:grpSp>
      <p:sp>
        <p:nvSpPr>
          <p:cNvPr id="19" name="TextBox 18"/>
          <p:cNvSpPr txBox="1"/>
          <p:nvPr/>
        </p:nvSpPr>
        <p:spPr>
          <a:xfrm>
            <a:off x="748747" y="2092760"/>
            <a:ext cx="5488001" cy="1969835"/>
          </a:xfrm>
          <a:prstGeom prst="rect">
            <a:avLst/>
          </a:prstGeom>
          <a:noFill/>
        </p:spPr>
        <p:txBody>
          <a:bodyPr wrap="square" rtlCol="0">
            <a:spAutoFit/>
          </a:bodyPr>
          <a:lstStyle/>
          <a:p>
            <a:pPr marL="342900" indent="-342900">
              <a:lnSpc>
                <a:spcPts val="3000"/>
              </a:lnSpc>
              <a:buFontTx/>
              <a:buChar char="-"/>
            </a:pPr>
            <a:r>
              <a:rPr lang="vi-VN" sz="2000" dirty="0">
                <a:latin typeface="UTM Avo" panose="02040603050506020204" pitchFamily="18" charset="0"/>
              </a:rPr>
              <a:t>Hoạt động thể thao hoặc trò chơi em đã tham gia là gì?</a:t>
            </a:r>
          </a:p>
          <a:p>
            <a:pPr marL="342900" indent="-342900">
              <a:lnSpc>
                <a:spcPts val="3000"/>
              </a:lnSpc>
              <a:buFontTx/>
              <a:buChar char="-"/>
            </a:pPr>
            <a:r>
              <a:rPr lang="vi-VN" sz="2000" dirty="0">
                <a:latin typeface="UTM Avo" panose="02040603050506020204" pitchFamily="18" charset="0"/>
              </a:rPr>
              <a:t>Em tham gia cùng với ai, ở đâu?</a:t>
            </a:r>
          </a:p>
          <a:p>
            <a:pPr marL="342900" indent="-342900">
              <a:lnSpc>
                <a:spcPts val="3000"/>
              </a:lnSpc>
              <a:buFontTx/>
              <a:buChar char="-"/>
            </a:pPr>
            <a:r>
              <a:rPr lang="vi-VN" sz="2000" dirty="0">
                <a:latin typeface="UTM Avo" panose="02040603050506020204" pitchFamily="18" charset="0"/>
              </a:rPr>
              <a:t>Em cảm thấy thế nào khi tham gia hoạt động đó.</a:t>
            </a:r>
            <a:endParaRPr lang="en-US" sz="2000" dirty="0">
              <a:latin typeface="UTM Avo" panose="02040603050506020204" pitchFamily="18" charset="0"/>
            </a:endParaRPr>
          </a:p>
        </p:txBody>
      </p:sp>
      <p:grpSp>
        <p:nvGrpSpPr>
          <p:cNvPr id="22" name="Google Shape;1029;p42"/>
          <p:cNvGrpSpPr/>
          <p:nvPr/>
        </p:nvGrpSpPr>
        <p:grpSpPr>
          <a:xfrm rot="20594821">
            <a:off x="5297000" y="3803136"/>
            <a:ext cx="1175015" cy="898360"/>
            <a:chOff x="7570574" y="3912596"/>
            <a:chExt cx="1175015" cy="898360"/>
          </a:xfrm>
        </p:grpSpPr>
        <p:grpSp>
          <p:nvGrpSpPr>
            <p:cNvPr id="23" name="Google Shape;1030;p42"/>
            <p:cNvGrpSpPr/>
            <p:nvPr/>
          </p:nvGrpSpPr>
          <p:grpSpPr>
            <a:xfrm>
              <a:off x="8115957" y="3912596"/>
              <a:ext cx="629632" cy="591794"/>
              <a:chOff x="6528424" y="1260656"/>
              <a:chExt cx="1975626" cy="1856900"/>
            </a:xfrm>
          </p:grpSpPr>
          <p:sp>
            <p:nvSpPr>
              <p:cNvPr id="28" name="Google Shape;1031;p42"/>
              <p:cNvSpPr/>
              <p:nvPr/>
            </p:nvSpPr>
            <p:spPr>
              <a:xfrm>
                <a:off x="6940941" y="1771450"/>
                <a:ext cx="1116302" cy="963974"/>
              </a:xfrm>
              <a:custGeom>
                <a:avLst/>
                <a:gdLst/>
                <a:ahLst/>
                <a:cxnLst/>
                <a:rect l="l" t="t" r="r" b="b"/>
                <a:pathLst>
                  <a:path w="9666" h="8347" extrusionOk="0">
                    <a:moveTo>
                      <a:pt x="1743" y="1583"/>
                    </a:moveTo>
                    <a:cubicBezTo>
                      <a:pt x="1783" y="1583"/>
                      <a:pt x="1822" y="1593"/>
                      <a:pt x="1862" y="1612"/>
                    </a:cubicBezTo>
                    <a:cubicBezTo>
                      <a:pt x="1901" y="1692"/>
                      <a:pt x="1901" y="1771"/>
                      <a:pt x="1862" y="1850"/>
                    </a:cubicBezTo>
                    <a:cubicBezTo>
                      <a:pt x="1624" y="2325"/>
                      <a:pt x="1466" y="2880"/>
                      <a:pt x="1426" y="3435"/>
                    </a:cubicBezTo>
                    <a:cubicBezTo>
                      <a:pt x="1387" y="3553"/>
                      <a:pt x="1347" y="3672"/>
                      <a:pt x="1347" y="3791"/>
                    </a:cubicBezTo>
                    <a:lnTo>
                      <a:pt x="1268" y="3791"/>
                    </a:lnTo>
                    <a:cubicBezTo>
                      <a:pt x="1188" y="3672"/>
                      <a:pt x="1149" y="3553"/>
                      <a:pt x="1109" y="3435"/>
                    </a:cubicBezTo>
                    <a:cubicBezTo>
                      <a:pt x="1030" y="2920"/>
                      <a:pt x="1109" y="2365"/>
                      <a:pt x="1387" y="1890"/>
                    </a:cubicBezTo>
                    <a:cubicBezTo>
                      <a:pt x="1426" y="1771"/>
                      <a:pt x="1545" y="1692"/>
                      <a:pt x="1624" y="1612"/>
                    </a:cubicBezTo>
                    <a:cubicBezTo>
                      <a:pt x="1664" y="1593"/>
                      <a:pt x="1703" y="1583"/>
                      <a:pt x="1743" y="1583"/>
                    </a:cubicBezTo>
                    <a:close/>
                    <a:moveTo>
                      <a:pt x="8041" y="3870"/>
                    </a:moveTo>
                    <a:lnTo>
                      <a:pt x="8041" y="4187"/>
                    </a:lnTo>
                    <a:cubicBezTo>
                      <a:pt x="7843" y="4385"/>
                      <a:pt x="7685" y="4583"/>
                      <a:pt x="7487" y="4781"/>
                    </a:cubicBezTo>
                    <a:lnTo>
                      <a:pt x="7487" y="4742"/>
                    </a:lnTo>
                    <a:cubicBezTo>
                      <a:pt x="7447" y="4781"/>
                      <a:pt x="7398" y="4801"/>
                      <a:pt x="7348" y="4801"/>
                    </a:cubicBezTo>
                    <a:cubicBezTo>
                      <a:pt x="7299" y="4801"/>
                      <a:pt x="7249" y="4781"/>
                      <a:pt x="7210" y="4742"/>
                    </a:cubicBezTo>
                    <a:cubicBezTo>
                      <a:pt x="7170" y="4663"/>
                      <a:pt x="7170" y="4583"/>
                      <a:pt x="7210" y="4504"/>
                    </a:cubicBezTo>
                    <a:cubicBezTo>
                      <a:pt x="7368" y="4306"/>
                      <a:pt x="7566" y="4108"/>
                      <a:pt x="7764" y="3949"/>
                    </a:cubicBezTo>
                    <a:cubicBezTo>
                      <a:pt x="7804" y="3870"/>
                      <a:pt x="7923" y="3910"/>
                      <a:pt x="8041" y="3870"/>
                    </a:cubicBezTo>
                    <a:close/>
                    <a:moveTo>
                      <a:pt x="2288" y="3466"/>
                    </a:moveTo>
                    <a:cubicBezTo>
                      <a:pt x="2347" y="3466"/>
                      <a:pt x="2377" y="3564"/>
                      <a:pt x="2377" y="3633"/>
                    </a:cubicBezTo>
                    <a:cubicBezTo>
                      <a:pt x="2416" y="3870"/>
                      <a:pt x="2496" y="4148"/>
                      <a:pt x="2535" y="4425"/>
                    </a:cubicBezTo>
                    <a:cubicBezTo>
                      <a:pt x="2654" y="4663"/>
                      <a:pt x="2773" y="4900"/>
                      <a:pt x="2931" y="5138"/>
                    </a:cubicBezTo>
                    <a:cubicBezTo>
                      <a:pt x="2258" y="5019"/>
                      <a:pt x="1822" y="4306"/>
                      <a:pt x="2060" y="3633"/>
                    </a:cubicBezTo>
                    <a:cubicBezTo>
                      <a:pt x="2060" y="3593"/>
                      <a:pt x="2179" y="3514"/>
                      <a:pt x="2258" y="3474"/>
                    </a:cubicBezTo>
                    <a:cubicBezTo>
                      <a:pt x="2269" y="3469"/>
                      <a:pt x="2279" y="3466"/>
                      <a:pt x="2288" y="3466"/>
                    </a:cubicBezTo>
                    <a:close/>
                    <a:moveTo>
                      <a:pt x="1545" y="4266"/>
                    </a:moveTo>
                    <a:cubicBezTo>
                      <a:pt x="1624" y="4266"/>
                      <a:pt x="1703" y="4306"/>
                      <a:pt x="1743" y="4346"/>
                    </a:cubicBezTo>
                    <a:cubicBezTo>
                      <a:pt x="1783" y="4464"/>
                      <a:pt x="1822" y="4544"/>
                      <a:pt x="1822" y="4663"/>
                    </a:cubicBezTo>
                    <a:cubicBezTo>
                      <a:pt x="1822" y="4979"/>
                      <a:pt x="2020" y="5296"/>
                      <a:pt x="2298" y="5534"/>
                    </a:cubicBezTo>
                    <a:cubicBezTo>
                      <a:pt x="2298" y="5574"/>
                      <a:pt x="2337" y="5574"/>
                      <a:pt x="2377" y="5613"/>
                    </a:cubicBezTo>
                    <a:cubicBezTo>
                      <a:pt x="2279" y="5669"/>
                      <a:pt x="2175" y="5696"/>
                      <a:pt x="2076" y="5696"/>
                    </a:cubicBezTo>
                    <a:cubicBezTo>
                      <a:pt x="1895" y="5696"/>
                      <a:pt x="1727" y="5608"/>
                      <a:pt x="1624" y="5455"/>
                    </a:cubicBezTo>
                    <a:lnTo>
                      <a:pt x="1664" y="5455"/>
                    </a:lnTo>
                    <a:cubicBezTo>
                      <a:pt x="1426" y="5138"/>
                      <a:pt x="1347" y="4781"/>
                      <a:pt x="1426" y="4425"/>
                    </a:cubicBezTo>
                    <a:cubicBezTo>
                      <a:pt x="1426" y="4346"/>
                      <a:pt x="1505" y="4266"/>
                      <a:pt x="1545" y="4266"/>
                    </a:cubicBezTo>
                    <a:close/>
                    <a:moveTo>
                      <a:pt x="6932" y="5732"/>
                    </a:moveTo>
                    <a:cubicBezTo>
                      <a:pt x="6853" y="6247"/>
                      <a:pt x="6457" y="6683"/>
                      <a:pt x="5942" y="6841"/>
                    </a:cubicBezTo>
                    <a:cubicBezTo>
                      <a:pt x="5863" y="6802"/>
                      <a:pt x="5744" y="6762"/>
                      <a:pt x="5665" y="6722"/>
                    </a:cubicBezTo>
                    <a:cubicBezTo>
                      <a:pt x="5704" y="6643"/>
                      <a:pt x="5744" y="6564"/>
                      <a:pt x="5823" y="6524"/>
                    </a:cubicBezTo>
                    <a:cubicBezTo>
                      <a:pt x="6061" y="6287"/>
                      <a:pt x="6338" y="6089"/>
                      <a:pt x="6615" y="5890"/>
                    </a:cubicBezTo>
                    <a:cubicBezTo>
                      <a:pt x="6695" y="5851"/>
                      <a:pt x="6813" y="5772"/>
                      <a:pt x="6932" y="5732"/>
                    </a:cubicBezTo>
                    <a:close/>
                    <a:moveTo>
                      <a:pt x="2738" y="1"/>
                    </a:moveTo>
                    <a:cubicBezTo>
                      <a:pt x="1678" y="1"/>
                      <a:pt x="667" y="666"/>
                      <a:pt x="317" y="1771"/>
                    </a:cubicBezTo>
                    <a:cubicBezTo>
                      <a:pt x="0" y="2682"/>
                      <a:pt x="79" y="3672"/>
                      <a:pt x="515" y="4544"/>
                    </a:cubicBezTo>
                    <a:cubicBezTo>
                      <a:pt x="753" y="5019"/>
                      <a:pt x="1030" y="5494"/>
                      <a:pt x="1347" y="5930"/>
                    </a:cubicBezTo>
                    <a:cubicBezTo>
                      <a:pt x="2060" y="6762"/>
                      <a:pt x="2971" y="7475"/>
                      <a:pt x="3961" y="7950"/>
                    </a:cubicBezTo>
                    <a:cubicBezTo>
                      <a:pt x="4159" y="8069"/>
                      <a:pt x="4318" y="8188"/>
                      <a:pt x="4476" y="8346"/>
                    </a:cubicBezTo>
                    <a:cubicBezTo>
                      <a:pt x="4793" y="8188"/>
                      <a:pt x="5110" y="8030"/>
                      <a:pt x="5387" y="7832"/>
                    </a:cubicBezTo>
                    <a:cubicBezTo>
                      <a:pt x="6615" y="7000"/>
                      <a:pt x="7685" y="6009"/>
                      <a:pt x="8636" y="4861"/>
                    </a:cubicBezTo>
                    <a:cubicBezTo>
                      <a:pt x="9428" y="3910"/>
                      <a:pt x="9665" y="2642"/>
                      <a:pt x="9269" y="1454"/>
                    </a:cubicBezTo>
                    <a:cubicBezTo>
                      <a:pt x="9190" y="1137"/>
                      <a:pt x="8952" y="860"/>
                      <a:pt x="8675" y="662"/>
                    </a:cubicBezTo>
                    <a:cubicBezTo>
                      <a:pt x="8293" y="413"/>
                      <a:pt x="7847" y="285"/>
                      <a:pt x="7403" y="285"/>
                    </a:cubicBezTo>
                    <a:cubicBezTo>
                      <a:pt x="6925" y="285"/>
                      <a:pt x="6451" y="433"/>
                      <a:pt x="6061" y="741"/>
                    </a:cubicBezTo>
                    <a:cubicBezTo>
                      <a:pt x="5704" y="1018"/>
                      <a:pt x="5229" y="1216"/>
                      <a:pt x="4991" y="1652"/>
                    </a:cubicBezTo>
                    <a:cubicBezTo>
                      <a:pt x="4952" y="1692"/>
                      <a:pt x="4872" y="1731"/>
                      <a:pt x="4793" y="1731"/>
                    </a:cubicBezTo>
                    <a:cubicBezTo>
                      <a:pt x="4714" y="1652"/>
                      <a:pt x="4674" y="1612"/>
                      <a:pt x="4714" y="1533"/>
                    </a:cubicBezTo>
                    <a:cubicBezTo>
                      <a:pt x="4793" y="1097"/>
                      <a:pt x="4595" y="662"/>
                      <a:pt x="4199" y="464"/>
                    </a:cubicBezTo>
                    <a:cubicBezTo>
                      <a:pt x="3743" y="147"/>
                      <a:pt x="3235" y="1"/>
                      <a:pt x="273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032;p42"/>
              <p:cNvSpPr/>
              <p:nvPr/>
            </p:nvSpPr>
            <p:spPr>
              <a:xfrm>
                <a:off x="6876846" y="1714285"/>
                <a:ext cx="1230750" cy="1075882"/>
              </a:xfrm>
              <a:custGeom>
                <a:avLst/>
                <a:gdLst/>
                <a:ahLst/>
                <a:cxnLst/>
                <a:rect l="l" t="t" r="r" b="b"/>
                <a:pathLst>
                  <a:path w="10657" h="9316" extrusionOk="0">
                    <a:moveTo>
                      <a:pt x="3253" y="496"/>
                    </a:moveTo>
                    <a:cubicBezTo>
                      <a:pt x="3751" y="496"/>
                      <a:pt x="4259" y="642"/>
                      <a:pt x="4714" y="959"/>
                    </a:cubicBezTo>
                    <a:cubicBezTo>
                      <a:pt x="5110" y="1157"/>
                      <a:pt x="5309" y="1592"/>
                      <a:pt x="5229" y="2028"/>
                    </a:cubicBezTo>
                    <a:cubicBezTo>
                      <a:pt x="5190" y="2107"/>
                      <a:pt x="5229" y="2147"/>
                      <a:pt x="5309" y="2226"/>
                    </a:cubicBezTo>
                    <a:cubicBezTo>
                      <a:pt x="5388" y="2226"/>
                      <a:pt x="5467" y="2187"/>
                      <a:pt x="5507" y="2147"/>
                    </a:cubicBezTo>
                    <a:cubicBezTo>
                      <a:pt x="5744" y="1711"/>
                      <a:pt x="6220" y="1513"/>
                      <a:pt x="6576" y="1236"/>
                    </a:cubicBezTo>
                    <a:cubicBezTo>
                      <a:pt x="6966" y="928"/>
                      <a:pt x="7441" y="780"/>
                      <a:pt x="7918" y="780"/>
                    </a:cubicBezTo>
                    <a:cubicBezTo>
                      <a:pt x="8362" y="780"/>
                      <a:pt x="8809" y="908"/>
                      <a:pt x="9191" y="1157"/>
                    </a:cubicBezTo>
                    <a:cubicBezTo>
                      <a:pt x="9507" y="1355"/>
                      <a:pt x="9706" y="1632"/>
                      <a:pt x="9824" y="1949"/>
                    </a:cubicBezTo>
                    <a:cubicBezTo>
                      <a:pt x="10220" y="3098"/>
                      <a:pt x="9983" y="4405"/>
                      <a:pt x="9191" y="5356"/>
                    </a:cubicBezTo>
                    <a:cubicBezTo>
                      <a:pt x="8279" y="6465"/>
                      <a:pt x="7170" y="7495"/>
                      <a:pt x="5982" y="8327"/>
                    </a:cubicBezTo>
                    <a:cubicBezTo>
                      <a:pt x="5665" y="8525"/>
                      <a:pt x="5348" y="8683"/>
                      <a:pt x="5031" y="8841"/>
                    </a:cubicBezTo>
                    <a:cubicBezTo>
                      <a:pt x="4873" y="8683"/>
                      <a:pt x="4714" y="8564"/>
                      <a:pt x="4556" y="8445"/>
                    </a:cubicBezTo>
                    <a:cubicBezTo>
                      <a:pt x="3526" y="7970"/>
                      <a:pt x="2655" y="7257"/>
                      <a:pt x="1942" y="6425"/>
                    </a:cubicBezTo>
                    <a:cubicBezTo>
                      <a:pt x="1585" y="5989"/>
                      <a:pt x="1268" y="5514"/>
                      <a:pt x="1030" y="5039"/>
                    </a:cubicBezTo>
                    <a:cubicBezTo>
                      <a:pt x="595" y="4167"/>
                      <a:pt x="515" y="3177"/>
                      <a:pt x="832" y="2266"/>
                    </a:cubicBezTo>
                    <a:cubicBezTo>
                      <a:pt x="1183" y="1161"/>
                      <a:pt x="2194" y="496"/>
                      <a:pt x="3253" y="496"/>
                    </a:cubicBezTo>
                    <a:close/>
                    <a:moveTo>
                      <a:pt x="3289" y="1"/>
                    </a:moveTo>
                    <a:cubicBezTo>
                      <a:pt x="2023" y="1"/>
                      <a:pt x="828" y="771"/>
                      <a:pt x="357" y="2068"/>
                    </a:cubicBezTo>
                    <a:cubicBezTo>
                      <a:pt x="1" y="3177"/>
                      <a:pt x="119" y="4405"/>
                      <a:pt x="674" y="5435"/>
                    </a:cubicBezTo>
                    <a:cubicBezTo>
                      <a:pt x="1347" y="6663"/>
                      <a:pt x="2298" y="7693"/>
                      <a:pt x="3526" y="8406"/>
                    </a:cubicBezTo>
                    <a:cubicBezTo>
                      <a:pt x="3883" y="8723"/>
                      <a:pt x="4358" y="8921"/>
                      <a:pt x="4833" y="8960"/>
                    </a:cubicBezTo>
                    <a:cubicBezTo>
                      <a:pt x="4833" y="9201"/>
                      <a:pt x="4887" y="9315"/>
                      <a:pt x="5008" y="9315"/>
                    </a:cubicBezTo>
                    <a:cubicBezTo>
                      <a:pt x="5066" y="9315"/>
                      <a:pt x="5139" y="9289"/>
                      <a:pt x="5229" y="9238"/>
                    </a:cubicBezTo>
                    <a:cubicBezTo>
                      <a:pt x="5586" y="9119"/>
                      <a:pt x="5903" y="8921"/>
                      <a:pt x="6220" y="8723"/>
                    </a:cubicBezTo>
                    <a:cubicBezTo>
                      <a:pt x="7566" y="7851"/>
                      <a:pt x="8755" y="6702"/>
                      <a:pt x="9745" y="5395"/>
                    </a:cubicBezTo>
                    <a:cubicBezTo>
                      <a:pt x="10419" y="4563"/>
                      <a:pt x="10656" y="3454"/>
                      <a:pt x="10419" y="2385"/>
                    </a:cubicBezTo>
                    <a:cubicBezTo>
                      <a:pt x="10339" y="1751"/>
                      <a:pt x="10022" y="1196"/>
                      <a:pt x="9547" y="800"/>
                    </a:cubicBezTo>
                    <a:cubicBezTo>
                      <a:pt x="9079" y="482"/>
                      <a:pt x="8532" y="323"/>
                      <a:pt x="7985" y="323"/>
                    </a:cubicBezTo>
                    <a:cubicBezTo>
                      <a:pt x="7373" y="323"/>
                      <a:pt x="6761" y="522"/>
                      <a:pt x="6259" y="919"/>
                    </a:cubicBezTo>
                    <a:cubicBezTo>
                      <a:pt x="6061" y="1077"/>
                      <a:pt x="5863" y="1196"/>
                      <a:pt x="5665" y="1355"/>
                    </a:cubicBezTo>
                    <a:cubicBezTo>
                      <a:pt x="5427" y="879"/>
                      <a:pt x="5071" y="523"/>
                      <a:pt x="4596" y="285"/>
                    </a:cubicBezTo>
                    <a:cubicBezTo>
                      <a:pt x="4169" y="92"/>
                      <a:pt x="3725" y="1"/>
                      <a:pt x="32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033;p42"/>
              <p:cNvSpPr/>
              <p:nvPr/>
            </p:nvSpPr>
            <p:spPr>
              <a:xfrm>
                <a:off x="7764357" y="2222884"/>
                <a:ext cx="100705" cy="104285"/>
              </a:xfrm>
              <a:custGeom>
                <a:avLst/>
                <a:gdLst/>
                <a:ahLst/>
                <a:cxnLst/>
                <a:rect l="l" t="t" r="r" b="b"/>
                <a:pathLst>
                  <a:path w="872" h="903" extrusionOk="0">
                    <a:moveTo>
                      <a:pt x="872" y="1"/>
                    </a:moveTo>
                    <a:cubicBezTo>
                      <a:pt x="793" y="1"/>
                      <a:pt x="674" y="1"/>
                      <a:pt x="594" y="40"/>
                    </a:cubicBezTo>
                    <a:cubicBezTo>
                      <a:pt x="396" y="199"/>
                      <a:pt x="238" y="397"/>
                      <a:pt x="80" y="595"/>
                    </a:cubicBezTo>
                    <a:cubicBezTo>
                      <a:pt x="0" y="674"/>
                      <a:pt x="0" y="793"/>
                      <a:pt x="80" y="872"/>
                    </a:cubicBezTo>
                    <a:cubicBezTo>
                      <a:pt x="119" y="892"/>
                      <a:pt x="169" y="902"/>
                      <a:pt x="218" y="902"/>
                    </a:cubicBezTo>
                    <a:cubicBezTo>
                      <a:pt x="268" y="902"/>
                      <a:pt x="317" y="892"/>
                      <a:pt x="357" y="872"/>
                    </a:cubicBezTo>
                    <a:cubicBezTo>
                      <a:pt x="555" y="674"/>
                      <a:pt x="713" y="476"/>
                      <a:pt x="872" y="278"/>
                    </a:cubicBezTo>
                    <a:lnTo>
                      <a:pt x="87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034;p42"/>
              <p:cNvSpPr/>
              <p:nvPr/>
            </p:nvSpPr>
            <p:spPr>
              <a:xfrm>
                <a:off x="7595055" y="2437918"/>
                <a:ext cx="146554" cy="123687"/>
              </a:xfrm>
              <a:custGeom>
                <a:avLst/>
                <a:gdLst/>
                <a:ahLst/>
                <a:cxnLst/>
                <a:rect l="l" t="t" r="r" b="b"/>
                <a:pathLst>
                  <a:path w="1269" h="1071" extrusionOk="0">
                    <a:moveTo>
                      <a:pt x="1268" y="1"/>
                    </a:moveTo>
                    <a:cubicBezTo>
                      <a:pt x="1149" y="40"/>
                      <a:pt x="1031" y="80"/>
                      <a:pt x="951" y="159"/>
                    </a:cubicBezTo>
                    <a:cubicBezTo>
                      <a:pt x="674" y="357"/>
                      <a:pt x="397" y="555"/>
                      <a:pt x="159" y="753"/>
                    </a:cubicBezTo>
                    <a:cubicBezTo>
                      <a:pt x="80" y="833"/>
                      <a:pt x="40" y="912"/>
                      <a:pt x="1" y="991"/>
                    </a:cubicBezTo>
                    <a:cubicBezTo>
                      <a:pt x="80" y="1031"/>
                      <a:pt x="159" y="1070"/>
                      <a:pt x="278" y="1070"/>
                    </a:cubicBezTo>
                    <a:cubicBezTo>
                      <a:pt x="793" y="951"/>
                      <a:pt x="1189" y="516"/>
                      <a:pt x="12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035;p42"/>
              <p:cNvSpPr/>
              <p:nvPr/>
            </p:nvSpPr>
            <p:spPr>
              <a:xfrm>
                <a:off x="7151357" y="2172648"/>
                <a:ext cx="128191" cy="192171"/>
              </a:xfrm>
              <a:custGeom>
                <a:avLst/>
                <a:gdLst/>
                <a:ahLst/>
                <a:cxnLst/>
                <a:rect l="l" t="t" r="r" b="b"/>
                <a:pathLst>
                  <a:path w="1110" h="1664" extrusionOk="0">
                    <a:moveTo>
                      <a:pt x="436" y="0"/>
                    </a:moveTo>
                    <a:cubicBezTo>
                      <a:pt x="396" y="40"/>
                      <a:pt x="238" y="119"/>
                      <a:pt x="238" y="159"/>
                    </a:cubicBezTo>
                    <a:cubicBezTo>
                      <a:pt x="0" y="832"/>
                      <a:pt x="396" y="1545"/>
                      <a:pt x="1109" y="1664"/>
                    </a:cubicBezTo>
                    <a:cubicBezTo>
                      <a:pt x="951" y="1426"/>
                      <a:pt x="832" y="1189"/>
                      <a:pt x="713" y="951"/>
                    </a:cubicBezTo>
                    <a:cubicBezTo>
                      <a:pt x="634" y="674"/>
                      <a:pt x="594" y="396"/>
                      <a:pt x="555" y="159"/>
                    </a:cubicBezTo>
                    <a:cubicBezTo>
                      <a:pt x="555" y="79"/>
                      <a:pt x="436" y="0"/>
                      <a:pt x="4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036;p42"/>
              <p:cNvSpPr/>
              <p:nvPr/>
            </p:nvSpPr>
            <p:spPr>
              <a:xfrm>
                <a:off x="7096385" y="2264112"/>
                <a:ext cx="114564" cy="165147"/>
              </a:xfrm>
              <a:custGeom>
                <a:avLst/>
                <a:gdLst/>
                <a:ahLst/>
                <a:cxnLst/>
                <a:rect l="l" t="t" r="r" b="b"/>
                <a:pathLst>
                  <a:path w="992" h="1430" extrusionOk="0">
                    <a:moveTo>
                      <a:pt x="199" y="0"/>
                    </a:moveTo>
                    <a:cubicBezTo>
                      <a:pt x="120" y="0"/>
                      <a:pt x="41" y="80"/>
                      <a:pt x="41" y="159"/>
                    </a:cubicBezTo>
                    <a:cubicBezTo>
                      <a:pt x="1" y="515"/>
                      <a:pt x="80" y="872"/>
                      <a:pt x="278" y="1189"/>
                    </a:cubicBezTo>
                    <a:cubicBezTo>
                      <a:pt x="381" y="1342"/>
                      <a:pt x="549" y="1430"/>
                      <a:pt x="719" y="1430"/>
                    </a:cubicBezTo>
                    <a:cubicBezTo>
                      <a:pt x="813" y="1430"/>
                      <a:pt x="907" y="1403"/>
                      <a:pt x="991" y="1347"/>
                    </a:cubicBezTo>
                    <a:cubicBezTo>
                      <a:pt x="991" y="1308"/>
                      <a:pt x="952" y="1308"/>
                      <a:pt x="912" y="1268"/>
                    </a:cubicBezTo>
                    <a:cubicBezTo>
                      <a:pt x="635" y="1030"/>
                      <a:pt x="476" y="713"/>
                      <a:pt x="476" y="397"/>
                    </a:cubicBezTo>
                    <a:cubicBezTo>
                      <a:pt x="437" y="278"/>
                      <a:pt x="437" y="198"/>
                      <a:pt x="397" y="80"/>
                    </a:cubicBezTo>
                    <a:cubicBezTo>
                      <a:pt x="318" y="40"/>
                      <a:pt x="278" y="0"/>
                      <a:pt x="1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037;p42"/>
              <p:cNvSpPr/>
              <p:nvPr/>
            </p:nvSpPr>
            <p:spPr>
              <a:xfrm>
                <a:off x="7059892" y="1958768"/>
                <a:ext cx="100705" cy="250608"/>
              </a:xfrm>
              <a:custGeom>
                <a:avLst/>
                <a:gdLst/>
                <a:ahLst/>
                <a:cxnLst/>
                <a:rect l="l" t="t" r="r" b="b"/>
                <a:pathLst>
                  <a:path w="872" h="2170" extrusionOk="0">
                    <a:moveTo>
                      <a:pt x="713" y="0"/>
                    </a:moveTo>
                    <a:cubicBezTo>
                      <a:pt x="673" y="0"/>
                      <a:pt x="634" y="10"/>
                      <a:pt x="594" y="30"/>
                    </a:cubicBezTo>
                    <a:cubicBezTo>
                      <a:pt x="475" y="109"/>
                      <a:pt x="396" y="188"/>
                      <a:pt x="317" y="307"/>
                    </a:cubicBezTo>
                    <a:cubicBezTo>
                      <a:pt x="79" y="783"/>
                      <a:pt x="0" y="1337"/>
                      <a:pt x="79" y="1852"/>
                    </a:cubicBezTo>
                    <a:cubicBezTo>
                      <a:pt x="119" y="1971"/>
                      <a:pt x="158" y="2090"/>
                      <a:pt x="198" y="2169"/>
                    </a:cubicBezTo>
                    <a:lnTo>
                      <a:pt x="317" y="2169"/>
                    </a:lnTo>
                    <a:cubicBezTo>
                      <a:pt x="357" y="2090"/>
                      <a:pt x="357" y="1971"/>
                      <a:pt x="396" y="1852"/>
                    </a:cubicBezTo>
                    <a:cubicBezTo>
                      <a:pt x="436" y="1298"/>
                      <a:pt x="594" y="743"/>
                      <a:pt x="832" y="268"/>
                    </a:cubicBezTo>
                    <a:cubicBezTo>
                      <a:pt x="871" y="188"/>
                      <a:pt x="871" y="109"/>
                      <a:pt x="832" y="30"/>
                    </a:cubicBezTo>
                    <a:cubicBezTo>
                      <a:pt x="792" y="10"/>
                      <a:pt x="753" y="0"/>
                      <a:pt x="7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038;p42"/>
              <p:cNvSpPr/>
              <p:nvPr/>
            </p:nvSpPr>
            <p:spPr>
              <a:xfrm>
                <a:off x="7523800" y="1260656"/>
                <a:ext cx="87771" cy="327754"/>
              </a:xfrm>
              <a:custGeom>
                <a:avLst/>
                <a:gdLst/>
                <a:ahLst/>
                <a:cxnLst/>
                <a:rect l="l" t="t" r="r" b="b"/>
                <a:pathLst>
                  <a:path w="760" h="2838" extrusionOk="0">
                    <a:moveTo>
                      <a:pt x="486" y="0"/>
                    </a:moveTo>
                    <a:cubicBezTo>
                      <a:pt x="389" y="0"/>
                      <a:pt x="301" y="53"/>
                      <a:pt x="301" y="173"/>
                    </a:cubicBezTo>
                    <a:cubicBezTo>
                      <a:pt x="222" y="965"/>
                      <a:pt x="142" y="1757"/>
                      <a:pt x="23" y="2549"/>
                    </a:cubicBezTo>
                    <a:cubicBezTo>
                      <a:pt x="0" y="2734"/>
                      <a:pt x="138" y="2838"/>
                      <a:pt x="266" y="2838"/>
                    </a:cubicBezTo>
                    <a:cubicBezTo>
                      <a:pt x="357" y="2838"/>
                      <a:pt x="443" y="2784"/>
                      <a:pt x="459" y="2668"/>
                    </a:cubicBezTo>
                    <a:cubicBezTo>
                      <a:pt x="618" y="1836"/>
                      <a:pt x="697" y="1044"/>
                      <a:pt x="736" y="252"/>
                    </a:cubicBezTo>
                    <a:cubicBezTo>
                      <a:pt x="759" y="94"/>
                      <a:pt x="614" y="0"/>
                      <a:pt x="4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039;p42"/>
              <p:cNvSpPr/>
              <p:nvPr/>
            </p:nvSpPr>
            <p:spPr>
              <a:xfrm>
                <a:off x="7887928" y="1374872"/>
                <a:ext cx="150942" cy="245988"/>
              </a:xfrm>
              <a:custGeom>
                <a:avLst/>
                <a:gdLst/>
                <a:ahLst/>
                <a:cxnLst/>
                <a:rect l="l" t="t" r="r" b="b"/>
                <a:pathLst>
                  <a:path w="1307" h="2130" extrusionOk="0">
                    <a:moveTo>
                      <a:pt x="1018" y="1"/>
                    </a:moveTo>
                    <a:cubicBezTo>
                      <a:pt x="944" y="1"/>
                      <a:pt x="872" y="40"/>
                      <a:pt x="832" y="134"/>
                    </a:cubicBezTo>
                    <a:cubicBezTo>
                      <a:pt x="594" y="689"/>
                      <a:pt x="317" y="1244"/>
                      <a:pt x="79" y="1798"/>
                    </a:cubicBezTo>
                    <a:cubicBezTo>
                      <a:pt x="1" y="1981"/>
                      <a:pt x="164" y="2130"/>
                      <a:pt x="318" y="2130"/>
                    </a:cubicBezTo>
                    <a:cubicBezTo>
                      <a:pt x="397" y="2130"/>
                      <a:pt x="474" y="2090"/>
                      <a:pt x="515" y="1996"/>
                    </a:cubicBezTo>
                    <a:cubicBezTo>
                      <a:pt x="752" y="1442"/>
                      <a:pt x="990" y="887"/>
                      <a:pt x="1228" y="332"/>
                    </a:cubicBezTo>
                    <a:cubicBezTo>
                      <a:pt x="1306" y="149"/>
                      <a:pt x="1160" y="1"/>
                      <a:pt x="10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040;p42"/>
              <p:cNvSpPr/>
              <p:nvPr/>
            </p:nvSpPr>
            <p:spPr>
              <a:xfrm>
                <a:off x="8148811" y="1612888"/>
                <a:ext cx="214229" cy="157294"/>
              </a:xfrm>
              <a:custGeom>
                <a:avLst/>
                <a:gdLst/>
                <a:ahLst/>
                <a:cxnLst/>
                <a:rect l="l" t="t" r="r" b="b"/>
                <a:pathLst>
                  <a:path w="1855" h="1362" extrusionOk="0">
                    <a:moveTo>
                      <a:pt x="1558" y="0"/>
                    </a:moveTo>
                    <a:cubicBezTo>
                      <a:pt x="1516" y="0"/>
                      <a:pt x="1470" y="16"/>
                      <a:pt x="1425" y="54"/>
                    </a:cubicBezTo>
                    <a:cubicBezTo>
                      <a:pt x="1029" y="371"/>
                      <a:pt x="633" y="688"/>
                      <a:pt x="197" y="965"/>
                    </a:cubicBezTo>
                    <a:cubicBezTo>
                      <a:pt x="1" y="1096"/>
                      <a:pt x="128" y="1361"/>
                      <a:pt x="334" y="1361"/>
                    </a:cubicBezTo>
                    <a:cubicBezTo>
                      <a:pt x="378" y="1361"/>
                      <a:pt x="426" y="1349"/>
                      <a:pt x="474" y="1322"/>
                    </a:cubicBezTo>
                    <a:cubicBezTo>
                      <a:pt x="870" y="1044"/>
                      <a:pt x="1306" y="767"/>
                      <a:pt x="1662" y="450"/>
                    </a:cubicBezTo>
                    <a:cubicBezTo>
                      <a:pt x="1855" y="290"/>
                      <a:pt x="1736" y="0"/>
                      <a:pt x="15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041;p42"/>
              <p:cNvSpPr/>
              <p:nvPr/>
            </p:nvSpPr>
            <p:spPr>
              <a:xfrm>
                <a:off x="8194312" y="2076217"/>
                <a:ext cx="309737" cy="73681"/>
              </a:xfrm>
              <a:custGeom>
                <a:avLst/>
                <a:gdLst/>
                <a:ahLst/>
                <a:cxnLst/>
                <a:rect l="l" t="t" r="r" b="b"/>
                <a:pathLst>
                  <a:path w="2682" h="638" extrusionOk="0">
                    <a:moveTo>
                      <a:pt x="2375" y="1"/>
                    </a:moveTo>
                    <a:cubicBezTo>
                      <a:pt x="2363" y="1"/>
                      <a:pt x="2351" y="2"/>
                      <a:pt x="2338" y="3"/>
                    </a:cubicBezTo>
                    <a:cubicBezTo>
                      <a:pt x="1665" y="82"/>
                      <a:pt x="991" y="122"/>
                      <a:pt x="318" y="162"/>
                    </a:cubicBezTo>
                    <a:cubicBezTo>
                      <a:pt x="1" y="201"/>
                      <a:pt x="40" y="637"/>
                      <a:pt x="357" y="637"/>
                    </a:cubicBezTo>
                    <a:cubicBezTo>
                      <a:pt x="1031" y="597"/>
                      <a:pt x="1704" y="518"/>
                      <a:pt x="2378" y="479"/>
                    </a:cubicBezTo>
                    <a:cubicBezTo>
                      <a:pt x="2682" y="441"/>
                      <a:pt x="2657" y="1"/>
                      <a:pt x="23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042;p42"/>
              <p:cNvSpPr/>
              <p:nvPr/>
            </p:nvSpPr>
            <p:spPr>
              <a:xfrm>
                <a:off x="8079750" y="2389876"/>
                <a:ext cx="229358" cy="114564"/>
              </a:xfrm>
              <a:custGeom>
                <a:avLst/>
                <a:gdLst/>
                <a:ahLst/>
                <a:cxnLst/>
                <a:rect l="l" t="t" r="r" b="b"/>
                <a:pathLst>
                  <a:path w="1986" h="992" extrusionOk="0">
                    <a:moveTo>
                      <a:pt x="372" y="0"/>
                    </a:moveTo>
                    <a:cubicBezTo>
                      <a:pt x="122" y="0"/>
                      <a:pt x="0" y="356"/>
                      <a:pt x="280" y="496"/>
                    </a:cubicBezTo>
                    <a:cubicBezTo>
                      <a:pt x="676" y="654"/>
                      <a:pt x="1072" y="813"/>
                      <a:pt x="1508" y="971"/>
                    </a:cubicBezTo>
                    <a:cubicBezTo>
                      <a:pt x="1541" y="985"/>
                      <a:pt x="1573" y="992"/>
                      <a:pt x="1604" y="992"/>
                    </a:cubicBezTo>
                    <a:cubicBezTo>
                      <a:pt x="1834" y="992"/>
                      <a:pt x="1985" y="645"/>
                      <a:pt x="1706" y="575"/>
                    </a:cubicBezTo>
                    <a:cubicBezTo>
                      <a:pt x="1310" y="417"/>
                      <a:pt x="874" y="219"/>
                      <a:pt x="478" y="21"/>
                    </a:cubicBezTo>
                    <a:cubicBezTo>
                      <a:pt x="441" y="7"/>
                      <a:pt x="405" y="0"/>
                      <a:pt x="3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043;p42"/>
              <p:cNvSpPr/>
              <p:nvPr/>
            </p:nvSpPr>
            <p:spPr>
              <a:xfrm>
                <a:off x="7815518" y="2680785"/>
                <a:ext cx="190670" cy="267123"/>
              </a:xfrm>
              <a:custGeom>
                <a:avLst/>
                <a:gdLst/>
                <a:ahLst/>
                <a:cxnLst/>
                <a:rect l="l" t="t" r="r" b="b"/>
                <a:pathLst>
                  <a:path w="1651" h="2313" extrusionOk="0">
                    <a:moveTo>
                      <a:pt x="311" y="0"/>
                    </a:moveTo>
                    <a:cubicBezTo>
                      <a:pt x="163" y="0"/>
                      <a:pt x="1" y="187"/>
                      <a:pt x="112" y="354"/>
                    </a:cubicBezTo>
                    <a:cubicBezTo>
                      <a:pt x="429" y="987"/>
                      <a:pt x="785" y="1621"/>
                      <a:pt x="1181" y="2215"/>
                    </a:cubicBezTo>
                    <a:cubicBezTo>
                      <a:pt x="1227" y="2284"/>
                      <a:pt x="1289" y="2313"/>
                      <a:pt x="1351" y="2313"/>
                    </a:cubicBezTo>
                    <a:cubicBezTo>
                      <a:pt x="1502" y="2313"/>
                      <a:pt x="1651" y="2136"/>
                      <a:pt x="1538" y="1938"/>
                    </a:cubicBezTo>
                    <a:cubicBezTo>
                      <a:pt x="1181" y="1344"/>
                      <a:pt x="825" y="750"/>
                      <a:pt x="468" y="116"/>
                    </a:cubicBezTo>
                    <a:cubicBezTo>
                      <a:pt x="433" y="34"/>
                      <a:pt x="373" y="0"/>
                      <a:pt x="3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044;p42"/>
              <p:cNvSpPr/>
              <p:nvPr/>
            </p:nvSpPr>
            <p:spPr>
              <a:xfrm>
                <a:off x="7521836" y="2870182"/>
                <a:ext cx="57166" cy="247374"/>
              </a:xfrm>
              <a:custGeom>
                <a:avLst/>
                <a:gdLst/>
                <a:ahLst/>
                <a:cxnLst/>
                <a:rect l="l" t="t" r="r" b="b"/>
                <a:pathLst>
                  <a:path w="495" h="2142" extrusionOk="0">
                    <a:moveTo>
                      <a:pt x="294" y="0"/>
                    </a:moveTo>
                    <a:cubicBezTo>
                      <a:pt x="175" y="0"/>
                      <a:pt x="40" y="90"/>
                      <a:pt x="40" y="259"/>
                    </a:cubicBezTo>
                    <a:cubicBezTo>
                      <a:pt x="40" y="813"/>
                      <a:pt x="40" y="1368"/>
                      <a:pt x="1" y="1922"/>
                    </a:cubicBezTo>
                    <a:cubicBezTo>
                      <a:pt x="1" y="2071"/>
                      <a:pt x="105" y="2141"/>
                      <a:pt x="216" y="2141"/>
                    </a:cubicBezTo>
                    <a:cubicBezTo>
                      <a:pt x="342" y="2141"/>
                      <a:pt x="476" y="2051"/>
                      <a:pt x="476" y="1883"/>
                    </a:cubicBezTo>
                    <a:lnTo>
                      <a:pt x="476" y="219"/>
                    </a:lnTo>
                    <a:cubicBezTo>
                      <a:pt x="495" y="70"/>
                      <a:pt x="400" y="0"/>
                      <a:pt x="2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045;p42"/>
              <p:cNvSpPr/>
              <p:nvPr/>
            </p:nvSpPr>
            <p:spPr>
              <a:xfrm>
                <a:off x="7060238" y="2794192"/>
                <a:ext cx="209032" cy="239868"/>
              </a:xfrm>
              <a:custGeom>
                <a:avLst/>
                <a:gdLst/>
                <a:ahLst/>
                <a:cxnLst/>
                <a:rect l="l" t="t" r="r" b="b"/>
                <a:pathLst>
                  <a:path w="1810" h="2077" extrusionOk="0">
                    <a:moveTo>
                      <a:pt x="1471" y="0"/>
                    </a:moveTo>
                    <a:cubicBezTo>
                      <a:pt x="1413" y="0"/>
                      <a:pt x="1354" y="25"/>
                      <a:pt x="1304" y="85"/>
                    </a:cubicBezTo>
                    <a:lnTo>
                      <a:pt x="116" y="1709"/>
                    </a:lnTo>
                    <a:cubicBezTo>
                      <a:pt x="0" y="1882"/>
                      <a:pt x="159" y="2077"/>
                      <a:pt x="315" y="2077"/>
                    </a:cubicBezTo>
                    <a:cubicBezTo>
                      <a:pt x="372" y="2077"/>
                      <a:pt x="430" y="2050"/>
                      <a:pt x="472" y="1986"/>
                    </a:cubicBezTo>
                    <a:lnTo>
                      <a:pt x="1661" y="402"/>
                    </a:lnTo>
                    <a:cubicBezTo>
                      <a:pt x="1809" y="223"/>
                      <a:pt x="1646" y="0"/>
                      <a:pt x="147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046;p42"/>
              <p:cNvSpPr/>
              <p:nvPr/>
            </p:nvSpPr>
            <p:spPr>
              <a:xfrm>
                <a:off x="6816447" y="2595095"/>
                <a:ext cx="226355" cy="153714"/>
              </a:xfrm>
              <a:custGeom>
                <a:avLst/>
                <a:gdLst/>
                <a:ahLst/>
                <a:cxnLst/>
                <a:rect l="l" t="t" r="r" b="b"/>
                <a:pathLst>
                  <a:path w="1960" h="1331" extrusionOk="0">
                    <a:moveTo>
                      <a:pt x="1620" y="0"/>
                    </a:moveTo>
                    <a:cubicBezTo>
                      <a:pt x="1586" y="0"/>
                      <a:pt x="1550" y="8"/>
                      <a:pt x="1514" y="26"/>
                    </a:cubicBezTo>
                    <a:cubicBezTo>
                      <a:pt x="1078" y="343"/>
                      <a:pt x="642" y="620"/>
                      <a:pt x="167" y="898"/>
                    </a:cubicBezTo>
                    <a:cubicBezTo>
                      <a:pt x="1" y="1030"/>
                      <a:pt x="141" y="1330"/>
                      <a:pt x="331" y="1330"/>
                    </a:cubicBezTo>
                    <a:cubicBezTo>
                      <a:pt x="368" y="1330"/>
                      <a:pt x="406" y="1319"/>
                      <a:pt x="444" y="1294"/>
                    </a:cubicBezTo>
                    <a:cubicBezTo>
                      <a:pt x="880" y="1016"/>
                      <a:pt x="1355" y="700"/>
                      <a:pt x="1791" y="422"/>
                    </a:cubicBezTo>
                    <a:cubicBezTo>
                      <a:pt x="1959" y="254"/>
                      <a:pt x="1813" y="0"/>
                      <a:pt x="16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047;p42"/>
              <p:cNvSpPr/>
              <p:nvPr/>
            </p:nvSpPr>
            <p:spPr>
              <a:xfrm>
                <a:off x="6535007" y="2382716"/>
                <a:ext cx="312740" cy="105902"/>
              </a:xfrm>
              <a:custGeom>
                <a:avLst/>
                <a:gdLst/>
                <a:ahLst/>
                <a:cxnLst/>
                <a:rect l="l" t="t" r="r" b="b"/>
                <a:pathLst>
                  <a:path w="2708" h="917" extrusionOk="0">
                    <a:moveTo>
                      <a:pt x="2291" y="1"/>
                    </a:moveTo>
                    <a:cubicBezTo>
                      <a:pt x="2277" y="1"/>
                      <a:pt x="2263" y="1"/>
                      <a:pt x="2247" y="3"/>
                    </a:cubicBezTo>
                    <a:cubicBezTo>
                      <a:pt x="1614" y="201"/>
                      <a:pt x="940" y="320"/>
                      <a:pt x="267" y="439"/>
                    </a:cubicBezTo>
                    <a:cubicBezTo>
                      <a:pt x="1" y="477"/>
                      <a:pt x="27" y="917"/>
                      <a:pt x="274" y="917"/>
                    </a:cubicBezTo>
                    <a:cubicBezTo>
                      <a:pt x="285" y="917"/>
                      <a:pt x="295" y="916"/>
                      <a:pt x="306" y="914"/>
                    </a:cubicBezTo>
                    <a:cubicBezTo>
                      <a:pt x="1020" y="796"/>
                      <a:pt x="1733" y="637"/>
                      <a:pt x="2406" y="439"/>
                    </a:cubicBezTo>
                    <a:cubicBezTo>
                      <a:pt x="2708" y="364"/>
                      <a:pt x="2578" y="1"/>
                      <a:pt x="229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048;p42"/>
              <p:cNvSpPr/>
              <p:nvPr/>
            </p:nvSpPr>
            <p:spPr>
              <a:xfrm>
                <a:off x="6652687" y="2090306"/>
                <a:ext cx="178544" cy="59592"/>
              </a:xfrm>
              <a:custGeom>
                <a:avLst/>
                <a:gdLst/>
                <a:ahLst/>
                <a:cxnLst/>
                <a:rect l="l" t="t" r="r" b="b"/>
                <a:pathLst>
                  <a:path w="1546" h="516" extrusionOk="0">
                    <a:moveTo>
                      <a:pt x="1228" y="0"/>
                    </a:moveTo>
                    <a:cubicBezTo>
                      <a:pt x="951" y="40"/>
                      <a:pt x="634" y="40"/>
                      <a:pt x="317" y="40"/>
                    </a:cubicBezTo>
                    <a:cubicBezTo>
                      <a:pt x="1" y="40"/>
                      <a:pt x="40" y="515"/>
                      <a:pt x="357" y="515"/>
                    </a:cubicBezTo>
                    <a:cubicBezTo>
                      <a:pt x="674" y="515"/>
                      <a:pt x="951" y="515"/>
                      <a:pt x="1268" y="475"/>
                    </a:cubicBezTo>
                    <a:cubicBezTo>
                      <a:pt x="1545" y="396"/>
                      <a:pt x="1506" y="40"/>
                      <a:pt x="12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049;p42"/>
              <p:cNvSpPr/>
              <p:nvPr/>
            </p:nvSpPr>
            <p:spPr>
              <a:xfrm>
                <a:off x="6528424" y="1685298"/>
                <a:ext cx="358473" cy="160412"/>
              </a:xfrm>
              <a:custGeom>
                <a:avLst/>
                <a:gdLst/>
                <a:ahLst/>
                <a:cxnLst/>
                <a:rect l="l" t="t" r="r" b="b"/>
                <a:pathLst>
                  <a:path w="3104" h="1389" extrusionOk="0">
                    <a:moveTo>
                      <a:pt x="386" y="1"/>
                    </a:moveTo>
                    <a:cubicBezTo>
                      <a:pt x="156" y="1"/>
                      <a:pt x="0" y="348"/>
                      <a:pt x="245" y="417"/>
                    </a:cubicBezTo>
                    <a:lnTo>
                      <a:pt x="2621" y="1368"/>
                    </a:lnTo>
                    <a:cubicBezTo>
                      <a:pt x="2659" y="1382"/>
                      <a:pt x="2695" y="1388"/>
                      <a:pt x="2729" y="1388"/>
                    </a:cubicBezTo>
                    <a:cubicBezTo>
                      <a:pt x="2979" y="1388"/>
                      <a:pt x="3103" y="1042"/>
                      <a:pt x="2859" y="972"/>
                    </a:cubicBezTo>
                    <a:lnTo>
                      <a:pt x="482" y="21"/>
                    </a:lnTo>
                    <a:cubicBezTo>
                      <a:pt x="449" y="7"/>
                      <a:pt x="417" y="1"/>
                      <a:pt x="3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050;p42"/>
              <p:cNvSpPr/>
              <p:nvPr/>
            </p:nvSpPr>
            <p:spPr>
              <a:xfrm>
                <a:off x="6920962" y="1439428"/>
                <a:ext cx="157409" cy="228781"/>
              </a:xfrm>
              <a:custGeom>
                <a:avLst/>
                <a:gdLst/>
                <a:ahLst/>
                <a:cxnLst/>
                <a:rect l="l" t="t" r="r" b="b"/>
                <a:pathLst>
                  <a:path w="1363" h="1981" extrusionOk="0">
                    <a:moveTo>
                      <a:pt x="270" y="1"/>
                    </a:moveTo>
                    <a:cubicBezTo>
                      <a:pt x="131" y="1"/>
                      <a:pt x="0" y="126"/>
                      <a:pt x="54" y="288"/>
                    </a:cubicBezTo>
                    <a:cubicBezTo>
                      <a:pt x="252" y="843"/>
                      <a:pt x="530" y="1398"/>
                      <a:pt x="886" y="1913"/>
                    </a:cubicBezTo>
                    <a:cubicBezTo>
                      <a:pt x="934" y="1961"/>
                      <a:pt x="989" y="1981"/>
                      <a:pt x="1043" y="1981"/>
                    </a:cubicBezTo>
                    <a:cubicBezTo>
                      <a:pt x="1210" y="1981"/>
                      <a:pt x="1363" y="1785"/>
                      <a:pt x="1243" y="1635"/>
                    </a:cubicBezTo>
                    <a:cubicBezTo>
                      <a:pt x="926" y="1160"/>
                      <a:pt x="648" y="645"/>
                      <a:pt x="450" y="90"/>
                    </a:cubicBezTo>
                    <a:cubicBezTo>
                      <a:pt x="400" y="28"/>
                      <a:pt x="334" y="1"/>
                      <a:pt x="2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051;p42"/>
              <p:cNvSpPr/>
              <p:nvPr/>
            </p:nvSpPr>
            <p:spPr>
              <a:xfrm>
                <a:off x="7245016" y="1392541"/>
                <a:ext cx="85807" cy="178197"/>
              </a:xfrm>
              <a:custGeom>
                <a:avLst/>
                <a:gdLst/>
                <a:ahLst/>
                <a:cxnLst/>
                <a:rect l="l" t="t" r="r" b="b"/>
                <a:pathLst>
                  <a:path w="743" h="1543" extrusionOk="0">
                    <a:moveTo>
                      <a:pt x="236" y="0"/>
                    </a:moveTo>
                    <a:cubicBezTo>
                      <a:pt x="113" y="0"/>
                      <a:pt x="0" y="90"/>
                      <a:pt x="21" y="259"/>
                    </a:cubicBezTo>
                    <a:cubicBezTo>
                      <a:pt x="61" y="615"/>
                      <a:pt x="180" y="1011"/>
                      <a:pt x="259" y="1368"/>
                    </a:cubicBezTo>
                    <a:cubicBezTo>
                      <a:pt x="290" y="1492"/>
                      <a:pt x="375" y="1543"/>
                      <a:pt x="463" y="1543"/>
                    </a:cubicBezTo>
                    <a:cubicBezTo>
                      <a:pt x="600" y="1543"/>
                      <a:pt x="743" y="1418"/>
                      <a:pt x="695" y="1249"/>
                    </a:cubicBezTo>
                    <a:cubicBezTo>
                      <a:pt x="615" y="892"/>
                      <a:pt x="536" y="536"/>
                      <a:pt x="496" y="219"/>
                    </a:cubicBezTo>
                    <a:cubicBezTo>
                      <a:pt x="459" y="70"/>
                      <a:pt x="344" y="0"/>
                      <a:pt x="2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 name="Google Shape;1052;p42"/>
            <p:cNvSpPr/>
            <p:nvPr/>
          </p:nvSpPr>
          <p:spPr>
            <a:xfrm>
              <a:off x="7570574" y="4280149"/>
              <a:ext cx="715594" cy="530807"/>
            </a:xfrm>
            <a:custGeom>
              <a:avLst/>
              <a:gdLst/>
              <a:ahLst/>
              <a:cxnLst/>
              <a:rect l="l" t="t" r="r" b="b"/>
              <a:pathLst>
                <a:path w="12437" h="9225" extrusionOk="0">
                  <a:moveTo>
                    <a:pt x="1895" y="0"/>
                  </a:moveTo>
                  <a:cubicBezTo>
                    <a:pt x="1313" y="0"/>
                    <a:pt x="705" y="248"/>
                    <a:pt x="197" y="558"/>
                  </a:cubicBezTo>
                  <a:cubicBezTo>
                    <a:pt x="0" y="721"/>
                    <a:pt x="155" y="993"/>
                    <a:pt x="349" y="993"/>
                  </a:cubicBezTo>
                  <a:cubicBezTo>
                    <a:pt x="390" y="993"/>
                    <a:pt x="433" y="981"/>
                    <a:pt x="474" y="954"/>
                  </a:cubicBezTo>
                  <a:cubicBezTo>
                    <a:pt x="915" y="666"/>
                    <a:pt x="1403" y="443"/>
                    <a:pt x="1857" y="443"/>
                  </a:cubicBezTo>
                  <a:cubicBezTo>
                    <a:pt x="2339" y="443"/>
                    <a:pt x="2782" y="695"/>
                    <a:pt x="3088" y="1390"/>
                  </a:cubicBezTo>
                  <a:cubicBezTo>
                    <a:pt x="3247" y="1825"/>
                    <a:pt x="3366" y="2340"/>
                    <a:pt x="3405" y="2816"/>
                  </a:cubicBezTo>
                  <a:cubicBezTo>
                    <a:pt x="3405" y="3331"/>
                    <a:pt x="3564" y="3846"/>
                    <a:pt x="3881" y="4321"/>
                  </a:cubicBezTo>
                  <a:cubicBezTo>
                    <a:pt x="4166" y="4574"/>
                    <a:pt x="4552" y="4701"/>
                    <a:pt x="4939" y="4701"/>
                  </a:cubicBezTo>
                  <a:cubicBezTo>
                    <a:pt x="5036" y="4701"/>
                    <a:pt x="5132" y="4693"/>
                    <a:pt x="5227" y="4677"/>
                  </a:cubicBezTo>
                  <a:cubicBezTo>
                    <a:pt x="5604" y="4638"/>
                    <a:pt x="5802" y="4578"/>
                    <a:pt x="6005" y="4578"/>
                  </a:cubicBezTo>
                  <a:cubicBezTo>
                    <a:pt x="6208" y="4578"/>
                    <a:pt x="6416" y="4638"/>
                    <a:pt x="6812" y="4836"/>
                  </a:cubicBezTo>
                  <a:cubicBezTo>
                    <a:pt x="7248" y="4836"/>
                    <a:pt x="7604" y="5232"/>
                    <a:pt x="7564" y="5707"/>
                  </a:cubicBezTo>
                  <a:cubicBezTo>
                    <a:pt x="7564" y="5905"/>
                    <a:pt x="7604" y="6143"/>
                    <a:pt x="7604" y="6381"/>
                  </a:cubicBezTo>
                  <a:cubicBezTo>
                    <a:pt x="7683" y="7569"/>
                    <a:pt x="8119" y="8599"/>
                    <a:pt x="9466" y="8599"/>
                  </a:cubicBezTo>
                  <a:cubicBezTo>
                    <a:pt x="10535" y="8599"/>
                    <a:pt x="11328" y="7926"/>
                    <a:pt x="11961" y="7133"/>
                  </a:cubicBezTo>
                  <a:lnTo>
                    <a:pt x="11961" y="7133"/>
                  </a:lnTo>
                  <a:cubicBezTo>
                    <a:pt x="11922" y="7728"/>
                    <a:pt x="11882" y="8361"/>
                    <a:pt x="11763" y="8956"/>
                  </a:cubicBezTo>
                  <a:cubicBezTo>
                    <a:pt x="11740" y="9117"/>
                    <a:pt x="11891" y="9224"/>
                    <a:pt x="12029" y="9224"/>
                  </a:cubicBezTo>
                  <a:cubicBezTo>
                    <a:pt x="12129" y="9224"/>
                    <a:pt x="12222" y="9168"/>
                    <a:pt x="12239" y="9035"/>
                  </a:cubicBezTo>
                  <a:cubicBezTo>
                    <a:pt x="12358" y="8282"/>
                    <a:pt x="12397" y="7490"/>
                    <a:pt x="12437" y="6698"/>
                  </a:cubicBezTo>
                  <a:cubicBezTo>
                    <a:pt x="12437" y="6618"/>
                    <a:pt x="12397" y="6579"/>
                    <a:pt x="12358" y="6539"/>
                  </a:cubicBezTo>
                  <a:cubicBezTo>
                    <a:pt x="12414" y="6371"/>
                    <a:pt x="12272" y="6203"/>
                    <a:pt x="12127" y="6203"/>
                  </a:cubicBezTo>
                  <a:cubicBezTo>
                    <a:pt x="12068" y="6203"/>
                    <a:pt x="12008" y="6232"/>
                    <a:pt x="11961" y="6302"/>
                  </a:cubicBezTo>
                  <a:lnTo>
                    <a:pt x="11961" y="6341"/>
                  </a:lnTo>
                  <a:cubicBezTo>
                    <a:pt x="11922" y="6302"/>
                    <a:pt x="11882" y="6302"/>
                    <a:pt x="11843" y="6302"/>
                  </a:cubicBezTo>
                  <a:cubicBezTo>
                    <a:pt x="11130" y="6302"/>
                    <a:pt x="10417" y="6222"/>
                    <a:pt x="9704" y="6024"/>
                  </a:cubicBezTo>
                  <a:cubicBezTo>
                    <a:pt x="9681" y="6018"/>
                    <a:pt x="9659" y="6015"/>
                    <a:pt x="9639" y="6015"/>
                  </a:cubicBezTo>
                  <a:cubicBezTo>
                    <a:pt x="9416" y="6015"/>
                    <a:pt x="9370" y="6387"/>
                    <a:pt x="9624" y="6460"/>
                  </a:cubicBezTo>
                  <a:cubicBezTo>
                    <a:pt x="10298" y="6658"/>
                    <a:pt x="10971" y="6737"/>
                    <a:pt x="11645" y="6737"/>
                  </a:cubicBezTo>
                  <a:cubicBezTo>
                    <a:pt x="11146" y="7449"/>
                    <a:pt x="10456" y="8193"/>
                    <a:pt x="9574" y="8193"/>
                  </a:cubicBezTo>
                  <a:cubicBezTo>
                    <a:pt x="9474" y="8193"/>
                    <a:pt x="9372" y="8183"/>
                    <a:pt x="9268" y="8163"/>
                  </a:cubicBezTo>
                  <a:cubicBezTo>
                    <a:pt x="7763" y="7886"/>
                    <a:pt x="8277" y="6341"/>
                    <a:pt x="8000" y="5311"/>
                  </a:cubicBezTo>
                  <a:cubicBezTo>
                    <a:pt x="7742" y="4439"/>
                    <a:pt x="7167" y="4067"/>
                    <a:pt x="6405" y="4067"/>
                  </a:cubicBezTo>
                  <a:cubicBezTo>
                    <a:pt x="6233" y="4067"/>
                    <a:pt x="6051" y="4086"/>
                    <a:pt x="5861" y="4123"/>
                  </a:cubicBezTo>
                  <a:cubicBezTo>
                    <a:pt x="5573" y="4157"/>
                    <a:pt x="5292" y="4234"/>
                    <a:pt x="5025" y="4234"/>
                  </a:cubicBezTo>
                  <a:cubicBezTo>
                    <a:pt x="4667" y="4234"/>
                    <a:pt x="4334" y="4096"/>
                    <a:pt x="4039" y="3529"/>
                  </a:cubicBezTo>
                  <a:cubicBezTo>
                    <a:pt x="3801" y="3093"/>
                    <a:pt x="3841" y="2301"/>
                    <a:pt x="3722" y="1825"/>
                  </a:cubicBezTo>
                  <a:cubicBezTo>
                    <a:pt x="3643" y="1350"/>
                    <a:pt x="3445" y="914"/>
                    <a:pt x="3167" y="558"/>
                  </a:cubicBezTo>
                  <a:cubicBezTo>
                    <a:pt x="2800" y="155"/>
                    <a:pt x="2355" y="0"/>
                    <a:pt x="18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557788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B305156-7455-8F4C-AA31-731375F4FEB5}"/>
              </a:ext>
            </a:extLst>
          </p:cNvPr>
          <p:cNvSpPr txBox="1"/>
          <p:nvPr/>
        </p:nvSpPr>
        <p:spPr>
          <a:xfrm>
            <a:off x="1688168" y="491298"/>
            <a:ext cx="4520127" cy="707886"/>
          </a:xfrm>
          <a:prstGeom prst="rect">
            <a:avLst/>
          </a:prstGeom>
          <a:noFill/>
        </p:spPr>
        <p:txBody>
          <a:bodyPr wrap="square" rtlCol="0">
            <a:spAutoFit/>
          </a:bodyPr>
          <a:lstStyle/>
          <a:p>
            <a:pPr algn="ctr"/>
            <a:r>
              <a:rPr lang="vi-VN" sz="4000" dirty="0">
                <a:solidFill>
                  <a:schemeClr val="accent2"/>
                </a:solidFill>
                <a:latin typeface="UTM Cookies" panose="02040603050506020204" pitchFamily="18" charset="0"/>
              </a:rPr>
              <a:t>ĐỌC MỞ RỘNG</a:t>
            </a:r>
            <a:endParaRPr lang="en-US" sz="4000" dirty="0">
              <a:solidFill>
                <a:schemeClr val="accent2"/>
              </a:solidFill>
              <a:latin typeface="UTM Cookies" panose="02040603050506020204" pitchFamily="18" charset="0"/>
            </a:endParaRPr>
          </a:p>
        </p:txBody>
      </p:sp>
      <p:sp>
        <p:nvSpPr>
          <p:cNvPr id="5" name="TextBox 4">
            <a:extLst>
              <a:ext uri="{FF2B5EF4-FFF2-40B4-BE49-F238E27FC236}">
                <a16:creationId xmlns:a16="http://schemas.microsoft.com/office/drawing/2014/main" id="{9A5FBF8A-C683-DC4F-8D52-7E14A6824B00}"/>
              </a:ext>
            </a:extLst>
          </p:cNvPr>
          <p:cNvSpPr txBox="1"/>
          <p:nvPr/>
        </p:nvSpPr>
        <p:spPr>
          <a:xfrm>
            <a:off x="1640543" y="1426702"/>
            <a:ext cx="4941010" cy="338554"/>
          </a:xfrm>
          <a:prstGeom prst="rect">
            <a:avLst/>
          </a:prstGeom>
          <a:noFill/>
        </p:spPr>
        <p:txBody>
          <a:bodyPr wrap="square" rtlCol="0">
            <a:spAutoFit/>
          </a:bodyPr>
          <a:lstStyle/>
          <a:p>
            <a:pPr algn="just">
              <a:spcBef>
                <a:spcPts val="100"/>
              </a:spcBef>
              <a:spcAft>
                <a:spcPts val="100"/>
              </a:spcAft>
            </a:pPr>
            <a:r>
              <a:rPr lang="vi-VN" sz="1600" b="1" dirty="0">
                <a:solidFill>
                  <a:srgbClr val="17479D"/>
                </a:solidFill>
                <a:latin typeface="UTM Avo" panose="02040603050506020204" pitchFamily="18" charset="0"/>
              </a:rPr>
              <a:t>1. </a:t>
            </a:r>
            <a:r>
              <a:rPr lang="vi-VN" sz="1600" dirty="0">
                <a:latin typeface="UTM Avo" panose="02040603050506020204" pitchFamily="18" charset="0"/>
              </a:rPr>
              <a:t>Tìm đọc một bài viết về hoạt động thể thao.</a:t>
            </a:r>
          </a:p>
        </p:txBody>
      </p:sp>
      <p:sp>
        <p:nvSpPr>
          <p:cNvPr id="6" name="TextBox 5">
            <a:extLst>
              <a:ext uri="{FF2B5EF4-FFF2-40B4-BE49-F238E27FC236}">
                <a16:creationId xmlns:a16="http://schemas.microsoft.com/office/drawing/2014/main" id="{993AD1E2-BAA4-614B-8AA8-95EF8A805123}"/>
              </a:ext>
            </a:extLst>
          </p:cNvPr>
          <p:cNvSpPr txBox="1"/>
          <p:nvPr/>
        </p:nvSpPr>
        <p:spPr>
          <a:xfrm>
            <a:off x="667540" y="1797614"/>
            <a:ext cx="5914013" cy="338554"/>
          </a:xfrm>
          <a:prstGeom prst="rect">
            <a:avLst/>
          </a:prstGeom>
          <a:noFill/>
        </p:spPr>
        <p:txBody>
          <a:bodyPr wrap="square" rtlCol="0">
            <a:spAutoFit/>
          </a:bodyPr>
          <a:lstStyle/>
          <a:p>
            <a:pPr algn="just"/>
            <a:r>
              <a:rPr lang="vi-VN" sz="1600" b="1" dirty="0">
                <a:solidFill>
                  <a:srgbClr val="17479D"/>
                </a:solidFill>
                <a:latin typeface="UTM Avo" panose="02040603050506020204" pitchFamily="18" charset="0"/>
              </a:rPr>
              <a:t>2. </a:t>
            </a:r>
            <a:r>
              <a:rPr lang="vi-VN" sz="1600" dirty="0">
                <a:latin typeface="UTM Avo" panose="02040603050506020204" pitchFamily="18" charset="0"/>
              </a:rPr>
              <a:t>Kể cho các bạn nghe điều thú vị em đọc được.</a:t>
            </a:r>
          </a:p>
        </p:txBody>
      </p:sp>
      <p:pic>
        <p:nvPicPr>
          <p:cNvPr id="8" name="Picture 7">
            <a:extLst>
              <a:ext uri="{FF2B5EF4-FFF2-40B4-BE49-F238E27FC236}">
                <a16:creationId xmlns:a16="http://schemas.microsoft.com/office/drawing/2014/main" id="{61CCEA7C-ADFE-4665-AD16-62F704C83B43}"/>
              </a:ext>
            </a:extLst>
          </p:cNvPr>
          <p:cNvPicPr>
            <a:picLocks noChangeAspect="1"/>
          </p:cNvPicPr>
          <p:nvPr/>
        </p:nvPicPr>
        <p:blipFill rotWithShape="1">
          <a:blip r:embed="rId2"/>
          <a:srcRect l="3194" t="12246" r="52012"/>
          <a:stretch/>
        </p:blipFill>
        <p:spPr>
          <a:xfrm>
            <a:off x="374488" y="368503"/>
            <a:ext cx="1266055" cy="1235846"/>
          </a:xfrm>
          <a:prstGeom prst="ellipse">
            <a:avLst/>
          </a:prstGeom>
        </p:spPr>
      </p:pic>
      <p:pic>
        <p:nvPicPr>
          <p:cNvPr id="4" name="Picture 3">
            <a:extLst>
              <a:ext uri="{FF2B5EF4-FFF2-40B4-BE49-F238E27FC236}">
                <a16:creationId xmlns:a16="http://schemas.microsoft.com/office/drawing/2014/main" id="{057878E1-D4B8-4803-B676-575FB5FFC079}"/>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tretch>
            <a:fillRect/>
          </a:stretch>
        </p:blipFill>
        <p:spPr>
          <a:xfrm>
            <a:off x="1218275" y="2257383"/>
            <a:ext cx="4421450" cy="2539271"/>
          </a:xfrm>
          <a:prstGeom prst="rect">
            <a:avLst/>
          </a:prstGeom>
        </p:spPr>
      </p:pic>
    </p:spTree>
    <p:extLst>
      <p:ext uri="{BB962C8B-B14F-4D97-AF65-F5344CB8AC3E}">
        <p14:creationId xmlns:p14="http://schemas.microsoft.com/office/powerpoint/2010/main" val="246489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5FE461F-E49E-4C41-98B4-152CC73E7463}"/>
              </a:ext>
            </a:extLst>
          </p:cNvPr>
          <p:cNvPicPr>
            <a:picLocks noChangeAspect="1"/>
          </p:cNvPicPr>
          <p:nvPr/>
        </p:nvPicPr>
        <p:blipFill>
          <a:blip r:embed="rId2">
            <a:clrChange>
              <a:clrFrom>
                <a:srgbClr val="FFFEFE"/>
              </a:clrFrom>
              <a:clrTo>
                <a:srgbClr val="FFFEFE">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tretch>
            <a:fillRect/>
          </a:stretch>
        </p:blipFill>
        <p:spPr>
          <a:xfrm>
            <a:off x="704685" y="1409698"/>
            <a:ext cx="695814" cy="366713"/>
          </a:xfrm>
          <a:prstGeom prst="rect">
            <a:avLst/>
          </a:prstGeom>
        </p:spPr>
      </p:pic>
      <p:sp>
        <p:nvSpPr>
          <p:cNvPr id="8" name="TextBox 7">
            <a:extLst>
              <a:ext uri="{FF2B5EF4-FFF2-40B4-BE49-F238E27FC236}">
                <a16:creationId xmlns:a16="http://schemas.microsoft.com/office/drawing/2014/main" id="{B600F577-F819-4602-BCEB-985221633540}"/>
              </a:ext>
            </a:extLst>
          </p:cNvPr>
          <p:cNvSpPr txBox="1"/>
          <p:nvPr/>
        </p:nvSpPr>
        <p:spPr>
          <a:xfrm>
            <a:off x="1485561" y="1336818"/>
            <a:ext cx="4752815" cy="392928"/>
          </a:xfrm>
          <a:prstGeom prst="rect">
            <a:avLst/>
          </a:prstGeom>
          <a:noFill/>
        </p:spPr>
        <p:txBody>
          <a:bodyPr wrap="square" rtlCol="0">
            <a:spAutoFit/>
          </a:bodyPr>
          <a:lstStyle/>
          <a:p>
            <a:pPr>
              <a:lnSpc>
                <a:spcPct val="150000"/>
              </a:lnSpc>
            </a:pPr>
            <a:r>
              <a:rPr lang="vi-VN" sz="1500" b="1" dirty="0">
                <a:solidFill>
                  <a:srgbClr val="FF0000"/>
                </a:solidFill>
                <a:latin typeface="UTM Avo" panose="02040603050506020204" pitchFamily="18" charset="0"/>
              </a:rPr>
              <a:t>1. </a:t>
            </a:r>
            <a:r>
              <a:rPr lang="vi-VN" sz="1500" dirty="0">
                <a:latin typeface="UTM Avo" panose="02040603050506020204" pitchFamily="18" charset="0"/>
              </a:rPr>
              <a:t>Các bạn nhỏ đang chơi môn thể thao gì?</a:t>
            </a:r>
            <a:endParaRPr lang="en-US" sz="1500" b="1" dirty="0">
              <a:latin typeface="UTM Avo" panose="02040603050506020204" pitchFamily="18" charset="0"/>
            </a:endParaRPr>
          </a:p>
        </p:txBody>
      </p:sp>
      <p:sp>
        <p:nvSpPr>
          <p:cNvPr id="10" name="TextBox 9">
            <a:extLst>
              <a:ext uri="{FF2B5EF4-FFF2-40B4-BE49-F238E27FC236}">
                <a16:creationId xmlns:a16="http://schemas.microsoft.com/office/drawing/2014/main" id="{8A271AA3-C1D0-4184-8B98-1E3FE8035A05}"/>
              </a:ext>
            </a:extLst>
          </p:cNvPr>
          <p:cNvSpPr txBox="1"/>
          <p:nvPr/>
        </p:nvSpPr>
        <p:spPr>
          <a:xfrm>
            <a:off x="1485561" y="1653358"/>
            <a:ext cx="4752815" cy="392928"/>
          </a:xfrm>
          <a:prstGeom prst="rect">
            <a:avLst/>
          </a:prstGeom>
          <a:noFill/>
        </p:spPr>
        <p:txBody>
          <a:bodyPr wrap="square" rtlCol="0">
            <a:spAutoFit/>
          </a:bodyPr>
          <a:lstStyle/>
          <a:p>
            <a:pPr>
              <a:lnSpc>
                <a:spcPct val="150000"/>
              </a:lnSpc>
            </a:pPr>
            <a:r>
              <a:rPr lang="vi-VN" sz="1500" b="1" dirty="0">
                <a:solidFill>
                  <a:srgbClr val="FF0000"/>
                </a:solidFill>
                <a:latin typeface="UTM Avo" panose="02040603050506020204" pitchFamily="18" charset="0"/>
              </a:rPr>
              <a:t>2. </a:t>
            </a:r>
            <a:r>
              <a:rPr lang="vi-VN" sz="1500" dirty="0">
                <a:latin typeface="UTM Avo" panose="02040603050506020204" pitchFamily="18" charset="0"/>
              </a:rPr>
              <a:t>Em có thích môn thể thao này không? Vì sao?</a:t>
            </a:r>
            <a:endParaRPr lang="en-US" sz="1500" b="1" dirty="0">
              <a:latin typeface="UTM Avo" panose="02040603050506020204" pitchFamily="18" charset="0"/>
            </a:endParaRPr>
          </a:p>
        </p:txBody>
      </p:sp>
      <p:grpSp>
        <p:nvGrpSpPr>
          <p:cNvPr id="16" name="Group 15">
            <a:extLst>
              <a:ext uri="{FF2B5EF4-FFF2-40B4-BE49-F238E27FC236}">
                <a16:creationId xmlns:a16="http://schemas.microsoft.com/office/drawing/2014/main" id="{B7A06EAA-07B1-429C-BADA-12DFBF267160}"/>
              </a:ext>
            </a:extLst>
          </p:cNvPr>
          <p:cNvGrpSpPr/>
          <p:nvPr/>
        </p:nvGrpSpPr>
        <p:grpSpPr>
          <a:xfrm>
            <a:off x="337443" y="434410"/>
            <a:ext cx="7214590" cy="829904"/>
            <a:chOff x="337443" y="434410"/>
            <a:chExt cx="7214590" cy="829904"/>
          </a:xfrm>
        </p:grpSpPr>
        <p:grpSp>
          <p:nvGrpSpPr>
            <p:cNvPr id="17" name="Group 16">
              <a:extLst>
                <a:ext uri="{FF2B5EF4-FFF2-40B4-BE49-F238E27FC236}">
                  <a16:creationId xmlns:a16="http://schemas.microsoft.com/office/drawing/2014/main" id="{D79E8F26-AFB9-4889-BFA9-4BF80F921A61}"/>
                </a:ext>
              </a:extLst>
            </p:cNvPr>
            <p:cNvGrpSpPr/>
            <p:nvPr/>
          </p:nvGrpSpPr>
          <p:grpSpPr>
            <a:xfrm>
              <a:off x="337443" y="617893"/>
              <a:ext cx="1645547" cy="646421"/>
              <a:chOff x="337443" y="617893"/>
              <a:chExt cx="1645547" cy="646421"/>
            </a:xfrm>
          </p:grpSpPr>
          <p:sp>
            <p:nvSpPr>
              <p:cNvPr id="19" name="TextBox 18">
                <a:extLst>
                  <a:ext uri="{FF2B5EF4-FFF2-40B4-BE49-F238E27FC236}">
                    <a16:creationId xmlns:a16="http://schemas.microsoft.com/office/drawing/2014/main" id="{B07D8EAF-2AC6-4394-A6B2-E9E0F73C0A85}"/>
                  </a:ext>
                </a:extLst>
              </p:cNvPr>
              <p:cNvSpPr txBox="1"/>
              <p:nvPr/>
            </p:nvSpPr>
            <p:spPr>
              <a:xfrm>
                <a:off x="369343" y="617893"/>
                <a:ext cx="1613647" cy="646331"/>
              </a:xfrm>
              <a:prstGeom prst="rect">
                <a:avLst/>
              </a:prstGeom>
              <a:noFill/>
            </p:spPr>
            <p:txBody>
              <a:bodyPr wrap="square" rtlCol="0">
                <a:spAutoFit/>
              </a:bodyPr>
              <a:lstStyle/>
              <a:p>
                <a:r>
                  <a:rPr lang="en-US" sz="3600" dirty="0">
                    <a:solidFill>
                      <a:schemeClr val="accent1">
                        <a:lumMod val="50000"/>
                      </a:schemeClr>
                    </a:solidFill>
                    <a:latin typeface="UTM Cookies" panose="02040603050506020204" pitchFamily="18" charset="0"/>
                  </a:rPr>
                  <a:t>BÀI 8</a:t>
                </a:r>
              </a:p>
            </p:txBody>
          </p:sp>
          <p:sp>
            <p:nvSpPr>
              <p:cNvPr id="20" name="TextBox 19">
                <a:extLst>
                  <a:ext uri="{FF2B5EF4-FFF2-40B4-BE49-F238E27FC236}">
                    <a16:creationId xmlns:a16="http://schemas.microsoft.com/office/drawing/2014/main" id="{A3C62213-A9CC-41C0-BDD6-E7E22C7D9D72}"/>
                  </a:ext>
                </a:extLst>
              </p:cNvPr>
              <p:cNvSpPr txBox="1"/>
              <p:nvPr/>
            </p:nvSpPr>
            <p:spPr>
              <a:xfrm>
                <a:off x="337443" y="617983"/>
                <a:ext cx="1613647" cy="646331"/>
              </a:xfrm>
              <a:prstGeom prst="rect">
                <a:avLst/>
              </a:prstGeom>
              <a:noFill/>
            </p:spPr>
            <p:txBody>
              <a:bodyPr wrap="square" rtlCol="0">
                <a:spAutoFit/>
              </a:bodyPr>
              <a:lstStyle/>
              <a:p>
                <a:r>
                  <a:rPr lang="en-US" sz="3600" dirty="0">
                    <a:solidFill>
                      <a:schemeClr val="accent1"/>
                    </a:solidFill>
                    <a:latin typeface="UTM Cookies" panose="02040603050506020204" pitchFamily="18" charset="0"/>
                  </a:rPr>
                  <a:t>BÀI 8</a:t>
                </a:r>
              </a:p>
            </p:txBody>
          </p:sp>
        </p:grpSp>
        <p:sp>
          <p:nvSpPr>
            <p:cNvPr id="18" name="TextBox 17">
              <a:extLst>
                <a:ext uri="{FF2B5EF4-FFF2-40B4-BE49-F238E27FC236}">
                  <a16:creationId xmlns:a16="http://schemas.microsoft.com/office/drawing/2014/main" id="{2B420844-9C0B-46C5-AADC-A64EDD50FCF3}"/>
                </a:ext>
              </a:extLst>
            </p:cNvPr>
            <p:cNvSpPr txBox="1"/>
            <p:nvPr/>
          </p:nvSpPr>
          <p:spPr>
            <a:xfrm>
              <a:off x="1858288" y="434410"/>
              <a:ext cx="5693745" cy="707886"/>
            </a:xfrm>
            <a:prstGeom prst="rect">
              <a:avLst/>
            </a:prstGeom>
            <a:noFill/>
          </p:spPr>
          <p:txBody>
            <a:bodyPr wrap="square" rtlCol="0">
              <a:spAutoFit/>
            </a:bodyPr>
            <a:lstStyle/>
            <a:p>
              <a:r>
                <a:rPr lang="vi-VN" sz="4000" dirty="0">
                  <a:solidFill>
                    <a:schemeClr val="accent2"/>
                  </a:solidFill>
                  <a:latin typeface="UTM Cookies" panose="02040603050506020204" pitchFamily="18" charset="0"/>
                </a:rPr>
                <a:t>CẦU THỦ DỰ BỊ</a:t>
              </a:r>
              <a:endParaRPr lang="en-US" sz="4000" dirty="0">
                <a:solidFill>
                  <a:schemeClr val="accent2"/>
                </a:solidFill>
                <a:latin typeface="UTM Cookies" panose="02040603050506020204" pitchFamily="18" charset="0"/>
              </a:endParaRPr>
            </a:p>
          </p:txBody>
        </p:sp>
      </p:grpSp>
      <p:pic>
        <p:nvPicPr>
          <p:cNvPr id="2" name="Picture 1">
            <a:extLst>
              <a:ext uri="{FF2B5EF4-FFF2-40B4-BE49-F238E27FC236}">
                <a16:creationId xmlns:a16="http://schemas.microsoft.com/office/drawing/2014/main" id="{81E678BE-C79B-4F9B-B8CE-B107B8527989}"/>
              </a:ext>
            </a:extLst>
          </p:cNvPr>
          <p:cNvPicPr>
            <a:picLocks noChangeAspect="1"/>
          </p:cNvPicPr>
          <p:nvPr/>
        </p:nvPicPr>
        <p:blipFill>
          <a:blip r:embed="rId4">
            <a:clrChange>
              <a:clrFrom>
                <a:srgbClr val="FEFFFD"/>
              </a:clrFrom>
              <a:clrTo>
                <a:srgbClr val="FEFFFD">
                  <a:alpha val="0"/>
                </a:srgbClr>
              </a:clrTo>
            </a:clrChange>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tretch>
            <a:fillRect/>
          </a:stretch>
        </p:blipFill>
        <p:spPr>
          <a:xfrm>
            <a:off x="787605" y="2046286"/>
            <a:ext cx="5282789" cy="2746054"/>
          </a:xfrm>
          <a:prstGeom prst="rect">
            <a:avLst/>
          </a:prstGeom>
        </p:spPr>
      </p:pic>
    </p:spTree>
    <p:extLst>
      <p:ext uri="{BB962C8B-B14F-4D97-AF65-F5344CB8AC3E}">
        <p14:creationId xmlns:p14="http://schemas.microsoft.com/office/powerpoint/2010/main" val="72641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B3F568F-BE16-4A9E-B05E-3C60823DCFDC}"/>
              </a:ext>
            </a:extLst>
          </p:cNvPr>
          <p:cNvSpPr txBox="1"/>
          <p:nvPr/>
        </p:nvSpPr>
        <p:spPr>
          <a:xfrm>
            <a:off x="1218102" y="386605"/>
            <a:ext cx="813585" cy="453907"/>
          </a:xfrm>
          <a:prstGeom prst="rect">
            <a:avLst/>
          </a:prstGeom>
          <a:noFill/>
        </p:spPr>
        <p:txBody>
          <a:bodyPr wrap="square" rtlCol="0">
            <a:spAutoFit/>
          </a:bodyPr>
          <a:lstStyle/>
          <a:p>
            <a:pPr algn="ctr">
              <a:lnSpc>
                <a:spcPct val="150000"/>
              </a:lnSpc>
            </a:pPr>
            <a:r>
              <a:rPr lang="vi-VN" sz="1800" b="1" dirty="0">
                <a:solidFill>
                  <a:srgbClr val="17479D"/>
                </a:solidFill>
                <a:latin typeface="UTM Avo" panose="02040603050506020204" pitchFamily="18" charset="0"/>
              </a:rPr>
              <a:t>ĐỌC</a:t>
            </a:r>
            <a:endParaRPr lang="en-US" sz="1800" b="1" dirty="0">
              <a:solidFill>
                <a:srgbClr val="17479D"/>
              </a:solidFill>
              <a:latin typeface="UTM Avo" panose="02040603050506020204" pitchFamily="18" charset="0"/>
            </a:endParaRPr>
          </a:p>
        </p:txBody>
      </p:sp>
      <p:pic>
        <p:nvPicPr>
          <p:cNvPr id="3" name="Picture 2">
            <a:extLst>
              <a:ext uri="{FF2B5EF4-FFF2-40B4-BE49-F238E27FC236}">
                <a16:creationId xmlns:a16="http://schemas.microsoft.com/office/drawing/2014/main" id="{B038C1AA-8DDF-4A47-AC89-F4E2EFE79787}"/>
              </a:ext>
            </a:extLst>
          </p:cNvPr>
          <p:cNvPicPr>
            <a:picLocks noChangeAspect="1"/>
          </p:cNvPicPr>
          <p:nvPr/>
        </p:nvPicPr>
        <p:blipFill rotWithShape="1">
          <a:blip r:embed="rId2">
            <a:clrChange>
              <a:clrFrom>
                <a:srgbClr val="FFFCFF"/>
              </a:clrFrom>
              <a:clrTo>
                <a:srgbClr val="FFFC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rcRect l="1772" t="2351" r="1"/>
          <a:stretch/>
        </p:blipFill>
        <p:spPr>
          <a:xfrm>
            <a:off x="635794" y="416650"/>
            <a:ext cx="582308" cy="525172"/>
          </a:xfrm>
          <a:prstGeom prst="rect">
            <a:avLst/>
          </a:prstGeom>
        </p:spPr>
      </p:pic>
      <p:sp>
        <p:nvSpPr>
          <p:cNvPr id="4" name="TextBox 3">
            <a:extLst>
              <a:ext uri="{FF2B5EF4-FFF2-40B4-BE49-F238E27FC236}">
                <a16:creationId xmlns:a16="http://schemas.microsoft.com/office/drawing/2014/main" id="{EC1E3D26-0FBF-489D-9BF9-77F94C02DE90}"/>
              </a:ext>
            </a:extLst>
          </p:cNvPr>
          <p:cNvSpPr txBox="1"/>
          <p:nvPr/>
        </p:nvSpPr>
        <p:spPr>
          <a:xfrm>
            <a:off x="746086" y="620432"/>
            <a:ext cx="5365827" cy="413703"/>
          </a:xfrm>
          <a:prstGeom prst="rect">
            <a:avLst/>
          </a:prstGeom>
          <a:noFill/>
        </p:spPr>
        <p:txBody>
          <a:bodyPr wrap="square" rtlCol="0">
            <a:spAutoFit/>
          </a:bodyPr>
          <a:lstStyle/>
          <a:p>
            <a:pPr algn="ctr">
              <a:lnSpc>
                <a:spcPct val="150000"/>
              </a:lnSpc>
            </a:pPr>
            <a:r>
              <a:rPr lang="vi-VN" sz="1600" b="1" dirty="0">
                <a:solidFill>
                  <a:schemeClr val="accent1">
                    <a:lumMod val="50000"/>
                  </a:schemeClr>
                </a:solidFill>
                <a:latin typeface="UTM Avo" panose="02040603050506020204" pitchFamily="18" charset="0"/>
              </a:rPr>
              <a:t>Cầu thủ dự bị</a:t>
            </a:r>
            <a:endParaRPr lang="en-US" sz="1600" b="1" dirty="0">
              <a:solidFill>
                <a:schemeClr val="accent1">
                  <a:lumMod val="50000"/>
                </a:schemeClr>
              </a:solidFill>
              <a:latin typeface="UTM Avo" panose="02040603050506020204" pitchFamily="18" charset="0"/>
            </a:endParaRPr>
          </a:p>
        </p:txBody>
      </p:sp>
      <p:sp>
        <p:nvSpPr>
          <p:cNvPr id="5" name="TextBox 4">
            <a:extLst>
              <a:ext uri="{FF2B5EF4-FFF2-40B4-BE49-F238E27FC236}">
                <a16:creationId xmlns:a16="http://schemas.microsoft.com/office/drawing/2014/main" id="{83DE1F8B-C43D-4B7A-8155-BEAC33AC1D49}"/>
              </a:ext>
            </a:extLst>
          </p:cNvPr>
          <p:cNvSpPr txBox="1"/>
          <p:nvPr/>
        </p:nvSpPr>
        <p:spPr>
          <a:xfrm>
            <a:off x="413950" y="971867"/>
            <a:ext cx="6030097" cy="3663311"/>
          </a:xfrm>
          <a:prstGeom prst="rect">
            <a:avLst/>
          </a:prstGeom>
          <a:noFill/>
        </p:spPr>
        <p:txBody>
          <a:bodyPr wrap="square" rtlCol="0">
            <a:spAutoFit/>
          </a:bodyPr>
          <a:lstStyle/>
          <a:p>
            <a:pPr algn="just">
              <a:lnSpc>
                <a:spcPct val="130000"/>
              </a:lnSpc>
            </a:pPr>
            <a:r>
              <a:rPr lang="vi-VN" sz="1200" dirty="0">
                <a:latin typeface="UTM Avo" panose="02040603050506020204" pitchFamily="18" charset="0"/>
              </a:rPr>
              <a:t>      Nhìn các bạn đá bóng, gấu con rất muốn chơi cùng. Nhưng thấy gấu con có vẻ chậm chạp và đá bóng không tốt nên chưa đội nào muốn nhận cậu.</a:t>
            </a:r>
          </a:p>
          <a:p>
            <a:pPr algn="just">
              <a:lnSpc>
                <a:spcPct val="130000"/>
              </a:lnSpc>
            </a:pPr>
            <a:r>
              <a:rPr lang="vi-VN" sz="1200" dirty="0">
                <a:latin typeface="UTM Avo" panose="02040603050506020204" pitchFamily="18" charset="0"/>
              </a:rPr>
              <a:t>      - Gấu à, cậu làm cầu thủ dự bị nhé! – Khỉ nói.</a:t>
            </a:r>
          </a:p>
          <a:p>
            <a:pPr algn="just">
              <a:lnSpc>
                <a:spcPct val="130000"/>
              </a:lnSpc>
            </a:pPr>
            <a:r>
              <a:rPr lang="vi-VN" sz="1200" dirty="0">
                <a:latin typeface="UTM Avo" panose="02040603050506020204" pitchFamily="18" charset="0"/>
              </a:rPr>
              <a:t>      Gấu con hơi buồn nhưng cũng đồng ý. Trong khi chờ được vào sân, gấu đi nhặt bóng cho các bạn. Gấu cố gắng chạy thật nhanh để các bạn không phải chờ lâu.</a:t>
            </a:r>
          </a:p>
          <a:p>
            <a:pPr algn="just">
              <a:lnSpc>
                <a:spcPct val="130000"/>
              </a:lnSpc>
            </a:pPr>
            <a:r>
              <a:rPr lang="vi-VN" sz="1200" dirty="0">
                <a:latin typeface="UTM Avo" panose="02040603050506020204" pitchFamily="18" charset="0"/>
              </a:rPr>
              <a:t>      Hằng ngày, gấu đến sân bóng từ sớm để luyện tập. Gấu đá bóng ra xa, chạy đi nhặt rồi đá vào gôn, đá đi đá lại,... Cứ thế, gấu đá bóng ngày càng giỏi hơn.</a:t>
            </a:r>
          </a:p>
          <a:p>
            <a:pPr algn="just">
              <a:lnSpc>
                <a:spcPct val="130000"/>
              </a:lnSpc>
            </a:pPr>
            <a:r>
              <a:rPr lang="vi-VN" sz="1200" dirty="0">
                <a:latin typeface="UTM Avo" panose="02040603050506020204" pitchFamily="18" charset="0"/>
              </a:rPr>
              <a:t>      Một hôm, đến sân bóng thấy gấu đang luyện tập, các bạn ngạc nhiên nhìn gấu rồi nói: “Cậu giỏi quá!”, “Này, vào đội tớ nhé!”, “Vào đội tớ đi!”</a:t>
            </a:r>
          </a:p>
          <a:p>
            <a:pPr algn="just">
              <a:lnSpc>
                <a:spcPct val="130000"/>
              </a:lnSpc>
            </a:pPr>
            <a:r>
              <a:rPr lang="vi-VN" sz="1200" dirty="0">
                <a:latin typeface="UTM Avo" panose="02040603050506020204" pitchFamily="18" charset="0"/>
              </a:rPr>
              <a:t>      - Tớ nên vào đội nào đây? – Gấu hỏi khỉ.</a:t>
            </a:r>
          </a:p>
          <a:p>
            <a:pPr algn="just">
              <a:lnSpc>
                <a:spcPct val="130000"/>
              </a:lnSpc>
            </a:pPr>
            <a:r>
              <a:rPr lang="vi-VN" sz="1200" dirty="0">
                <a:latin typeface="UTM Avo" panose="02040603050506020204" pitchFamily="18" charset="0"/>
              </a:rPr>
              <a:t>      - Hiệp đầu cậu đá cho đội đỏ, hiệp sau cậu đá cho đội xanh. – Khỉ nói.</a:t>
            </a:r>
          </a:p>
          <a:p>
            <a:pPr algn="just">
              <a:lnSpc>
                <a:spcPct val="130000"/>
              </a:lnSpc>
            </a:pPr>
            <a:r>
              <a:rPr lang="vi-VN" sz="1200" dirty="0">
                <a:latin typeface="UTM Avo" panose="02040603050506020204" pitchFamily="18" charset="0"/>
              </a:rPr>
              <a:t>      Gấu vui vẻ gật đầu. Cậu nghĩ: “Hóa ra làm cầu thủ dự bị cũng hay nhỉ!”</a:t>
            </a:r>
          </a:p>
          <a:p>
            <a:pPr algn="r">
              <a:lnSpc>
                <a:spcPct val="130000"/>
              </a:lnSpc>
            </a:pPr>
            <a:r>
              <a:rPr lang="vi-VN" sz="1200" dirty="0">
                <a:latin typeface="UTM Avo" panose="02040603050506020204" pitchFamily="18" charset="0"/>
              </a:rPr>
              <a:t>(Theo </a:t>
            </a:r>
            <a:r>
              <a:rPr lang="vi-VN" sz="1200" i="1" dirty="0">
                <a:latin typeface="UTM Avo" panose="02040603050506020204" pitchFamily="18" charset="0"/>
              </a:rPr>
              <a:t>100 Truyện ngụ ngôn hay nhất</a:t>
            </a:r>
            <a:r>
              <a:rPr lang="vi-VN" sz="1200" dirty="0">
                <a:latin typeface="UTM Avo" panose="02040603050506020204" pitchFamily="18" charset="0"/>
              </a:rPr>
              <a:t>)</a:t>
            </a:r>
            <a:endParaRPr lang="en-US" sz="1200" dirty="0">
              <a:latin typeface="UTM Avo" panose="02040603050506020204" pitchFamily="18" charset="0"/>
            </a:endParaRPr>
          </a:p>
        </p:txBody>
      </p:sp>
    </p:spTree>
    <p:extLst>
      <p:ext uri="{BB962C8B-B14F-4D97-AF65-F5344CB8AC3E}">
        <p14:creationId xmlns:p14="http://schemas.microsoft.com/office/powerpoint/2010/main" val="346546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B3F568F-BE16-4A9E-B05E-3C60823DCFDC}"/>
              </a:ext>
            </a:extLst>
          </p:cNvPr>
          <p:cNvSpPr txBox="1"/>
          <p:nvPr/>
        </p:nvSpPr>
        <p:spPr>
          <a:xfrm>
            <a:off x="1218102" y="386605"/>
            <a:ext cx="813585" cy="453907"/>
          </a:xfrm>
          <a:prstGeom prst="rect">
            <a:avLst/>
          </a:prstGeom>
          <a:noFill/>
        </p:spPr>
        <p:txBody>
          <a:bodyPr wrap="square" rtlCol="0">
            <a:spAutoFit/>
          </a:bodyPr>
          <a:lstStyle/>
          <a:p>
            <a:pPr algn="ctr">
              <a:lnSpc>
                <a:spcPct val="150000"/>
              </a:lnSpc>
            </a:pPr>
            <a:r>
              <a:rPr lang="vi-VN" sz="1800" b="1" dirty="0">
                <a:solidFill>
                  <a:srgbClr val="17479D"/>
                </a:solidFill>
                <a:latin typeface="UTM Avo" panose="02040603050506020204" pitchFamily="18" charset="0"/>
              </a:rPr>
              <a:t>ĐỌC</a:t>
            </a:r>
            <a:endParaRPr lang="en-US" sz="1800" b="1" dirty="0">
              <a:solidFill>
                <a:srgbClr val="17479D"/>
              </a:solidFill>
              <a:latin typeface="UTM Avo" panose="02040603050506020204" pitchFamily="18" charset="0"/>
            </a:endParaRPr>
          </a:p>
        </p:txBody>
      </p:sp>
      <p:pic>
        <p:nvPicPr>
          <p:cNvPr id="3" name="Picture 2">
            <a:extLst>
              <a:ext uri="{FF2B5EF4-FFF2-40B4-BE49-F238E27FC236}">
                <a16:creationId xmlns:a16="http://schemas.microsoft.com/office/drawing/2014/main" id="{B038C1AA-8DDF-4A47-AC89-F4E2EFE79787}"/>
              </a:ext>
            </a:extLst>
          </p:cNvPr>
          <p:cNvPicPr>
            <a:picLocks noChangeAspect="1"/>
          </p:cNvPicPr>
          <p:nvPr/>
        </p:nvPicPr>
        <p:blipFill rotWithShape="1">
          <a:blip r:embed="rId2">
            <a:clrChange>
              <a:clrFrom>
                <a:srgbClr val="FFFCFF"/>
              </a:clrFrom>
              <a:clrTo>
                <a:srgbClr val="FFFC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rcRect l="1772" t="2351" r="1"/>
          <a:stretch/>
        </p:blipFill>
        <p:spPr>
          <a:xfrm>
            <a:off x="635794" y="416650"/>
            <a:ext cx="582308" cy="525172"/>
          </a:xfrm>
          <a:prstGeom prst="rect">
            <a:avLst/>
          </a:prstGeom>
        </p:spPr>
      </p:pic>
      <p:sp>
        <p:nvSpPr>
          <p:cNvPr id="4" name="TextBox 3">
            <a:extLst>
              <a:ext uri="{FF2B5EF4-FFF2-40B4-BE49-F238E27FC236}">
                <a16:creationId xmlns:a16="http://schemas.microsoft.com/office/drawing/2014/main" id="{EC1E3D26-0FBF-489D-9BF9-77F94C02DE90}"/>
              </a:ext>
            </a:extLst>
          </p:cNvPr>
          <p:cNvSpPr txBox="1"/>
          <p:nvPr/>
        </p:nvSpPr>
        <p:spPr>
          <a:xfrm>
            <a:off x="746086" y="620432"/>
            <a:ext cx="5365827" cy="413703"/>
          </a:xfrm>
          <a:prstGeom prst="rect">
            <a:avLst/>
          </a:prstGeom>
          <a:noFill/>
        </p:spPr>
        <p:txBody>
          <a:bodyPr wrap="square" rtlCol="0">
            <a:spAutoFit/>
          </a:bodyPr>
          <a:lstStyle/>
          <a:p>
            <a:pPr algn="ctr">
              <a:lnSpc>
                <a:spcPct val="150000"/>
              </a:lnSpc>
            </a:pPr>
            <a:r>
              <a:rPr lang="vi-VN" sz="1600" b="1" dirty="0">
                <a:solidFill>
                  <a:schemeClr val="accent1">
                    <a:lumMod val="50000"/>
                  </a:schemeClr>
                </a:solidFill>
                <a:latin typeface="UTM Avo" panose="02040603050506020204" pitchFamily="18" charset="0"/>
              </a:rPr>
              <a:t>Cầu thủ dự bị</a:t>
            </a:r>
            <a:endParaRPr lang="en-US" sz="1600" b="1" dirty="0">
              <a:solidFill>
                <a:schemeClr val="accent1">
                  <a:lumMod val="50000"/>
                </a:schemeClr>
              </a:solidFill>
              <a:latin typeface="UTM Avo" panose="02040603050506020204" pitchFamily="18" charset="0"/>
            </a:endParaRPr>
          </a:p>
        </p:txBody>
      </p:sp>
      <p:sp>
        <p:nvSpPr>
          <p:cNvPr id="5" name="TextBox 4">
            <a:extLst>
              <a:ext uri="{FF2B5EF4-FFF2-40B4-BE49-F238E27FC236}">
                <a16:creationId xmlns:a16="http://schemas.microsoft.com/office/drawing/2014/main" id="{83DE1F8B-C43D-4B7A-8155-BEAC33AC1D49}"/>
              </a:ext>
            </a:extLst>
          </p:cNvPr>
          <p:cNvSpPr txBox="1"/>
          <p:nvPr/>
        </p:nvSpPr>
        <p:spPr>
          <a:xfrm>
            <a:off x="413950" y="971867"/>
            <a:ext cx="6030097" cy="3663311"/>
          </a:xfrm>
          <a:prstGeom prst="rect">
            <a:avLst/>
          </a:prstGeom>
          <a:noFill/>
        </p:spPr>
        <p:txBody>
          <a:bodyPr wrap="square" rtlCol="0">
            <a:spAutoFit/>
          </a:bodyPr>
          <a:lstStyle/>
          <a:p>
            <a:pPr algn="just">
              <a:lnSpc>
                <a:spcPct val="130000"/>
              </a:lnSpc>
            </a:pPr>
            <a:r>
              <a:rPr lang="vi-VN" sz="1200" dirty="0">
                <a:latin typeface="UTM Avo" panose="02040603050506020204" pitchFamily="18" charset="0"/>
              </a:rPr>
              <a:t>      Nhìn các bạn đá bóng, gấu con rất muốn chơi cùng. Nhưng thấy gấu con có vẻ chậm chạp và đá bóng không tốt nên chưa đội nào muốn nhận cậu.</a:t>
            </a:r>
          </a:p>
          <a:p>
            <a:pPr algn="just">
              <a:lnSpc>
                <a:spcPct val="130000"/>
              </a:lnSpc>
            </a:pPr>
            <a:r>
              <a:rPr lang="vi-VN" sz="1200" dirty="0">
                <a:latin typeface="UTM Avo" panose="02040603050506020204" pitchFamily="18" charset="0"/>
              </a:rPr>
              <a:t>      - </a:t>
            </a:r>
            <a:r>
              <a:rPr lang="vi-VN" sz="1200" b="1" dirty="0">
                <a:solidFill>
                  <a:srgbClr val="00B050"/>
                </a:solidFill>
                <a:latin typeface="UTM Avo" panose="02040603050506020204" pitchFamily="18" charset="0"/>
              </a:rPr>
              <a:t>Gấu à, </a:t>
            </a:r>
            <a:r>
              <a:rPr lang="vi-VN" sz="1200" dirty="0">
                <a:latin typeface="UTM Avo" panose="02040603050506020204" pitchFamily="18" charset="0"/>
              </a:rPr>
              <a:t>cậu làm cầu thủ dự bị </a:t>
            </a:r>
            <a:r>
              <a:rPr lang="vi-VN" sz="1200" b="1" dirty="0">
                <a:solidFill>
                  <a:srgbClr val="00B050"/>
                </a:solidFill>
                <a:latin typeface="UTM Avo" panose="02040603050506020204" pitchFamily="18" charset="0"/>
              </a:rPr>
              <a:t>nhé! </a:t>
            </a:r>
            <a:r>
              <a:rPr lang="vi-VN" sz="1200" dirty="0">
                <a:latin typeface="UTM Avo" panose="02040603050506020204" pitchFamily="18" charset="0"/>
              </a:rPr>
              <a:t>– Khỉ nói.</a:t>
            </a:r>
          </a:p>
          <a:p>
            <a:pPr algn="just">
              <a:lnSpc>
                <a:spcPct val="130000"/>
              </a:lnSpc>
            </a:pPr>
            <a:r>
              <a:rPr lang="vi-VN" sz="1200" dirty="0">
                <a:latin typeface="UTM Avo" panose="02040603050506020204" pitchFamily="18" charset="0"/>
              </a:rPr>
              <a:t>      Gấu con hơi buồn nhưng cũng đồng ý. Trong khi chờ được vào sân, gấu đi nhặt bóng cho các bạn. Gấu cố gắng </a:t>
            </a:r>
            <a:r>
              <a:rPr lang="vi-VN" sz="1200" b="1" dirty="0">
                <a:solidFill>
                  <a:srgbClr val="00B050"/>
                </a:solidFill>
                <a:latin typeface="UTM Avo" panose="02040603050506020204" pitchFamily="18" charset="0"/>
              </a:rPr>
              <a:t>chạy thật nhanh </a:t>
            </a:r>
            <a:r>
              <a:rPr lang="vi-VN" sz="1200" dirty="0">
                <a:latin typeface="UTM Avo" panose="02040603050506020204" pitchFamily="18" charset="0"/>
              </a:rPr>
              <a:t>để các bạn không phải chờ lâu.</a:t>
            </a:r>
          </a:p>
          <a:p>
            <a:pPr algn="just">
              <a:lnSpc>
                <a:spcPct val="130000"/>
              </a:lnSpc>
            </a:pPr>
            <a:r>
              <a:rPr lang="vi-VN" sz="1200" dirty="0">
                <a:latin typeface="UTM Avo" panose="02040603050506020204" pitchFamily="18" charset="0"/>
              </a:rPr>
              <a:t>      Hằng ngày, gấu đến sân bóng từ sớm để luyện tập. Gấu đá bóng ra xa, chạy đi nhặt rồi đá vào gôn, </a:t>
            </a:r>
            <a:r>
              <a:rPr lang="vi-VN" sz="1200" b="1" dirty="0">
                <a:solidFill>
                  <a:srgbClr val="00B050"/>
                </a:solidFill>
                <a:latin typeface="UTM Avo" panose="02040603050506020204" pitchFamily="18" charset="0"/>
              </a:rPr>
              <a:t>đá đi đá lại</a:t>
            </a:r>
            <a:r>
              <a:rPr lang="vi-VN" sz="1200" dirty="0">
                <a:latin typeface="UTM Avo" panose="02040603050506020204" pitchFamily="18" charset="0"/>
              </a:rPr>
              <a:t>,... Cứ thế, gấu đá bóng ngày càng giỏi hơn.</a:t>
            </a:r>
          </a:p>
          <a:p>
            <a:pPr algn="just">
              <a:lnSpc>
                <a:spcPct val="130000"/>
              </a:lnSpc>
            </a:pPr>
            <a:r>
              <a:rPr lang="vi-VN" sz="1200" dirty="0">
                <a:latin typeface="UTM Avo" panose="02040603050506020204" pitchFamily="18" charset="0"/>
              </a:rPr>
              <a:t>      Một hôm, đến sân bóng thấy gấu đang luyện tập, các bạn ngạc nhiên nhìn gấu rồi nói: “Cậu </a:t>
            </a:r>
            <a:r>
              <a:rPr lang="vi-VN" sz="1200" b="1" dirty="0">
                <a:solidFill>
                  <a:srgbClr val="00B050"/>
                </a:solidFill>
                <a:latin typeface="UTM Avo" panose="02040603050506020204" pitchFamily="18" charset="0"/>
              </a:rPr>
              <a:t>giỏi quá!”, </a:t>
            </a:r>
            <a:r>
              <a:rPr lang="vi-VN" sz="1200" dirty="0">
                <a:latin typeface="UTM Avo" panose="02040603050506020204" pitchFamily="18" charset="0"/>
              </a:rPr>
              <a:t>“Này, vào đội tớ nhé!”, “Vào đội tớ đi!”</a:t>
            </a:r>
          </a:p>
          <a:p>
            <a:pPr algn="just">
              <a:lnSpc>
                <a:spcPct val="130000"/>
              </a:lnSpc>
            </a:pPr>
            <a:r>
              <a:rPr lang="vi-VN" sz="1200" dirty="0">
                <a:latin typeface="UTM Avo" panose="02040603050506020204" pitchFamily="18" charset="0"/>
              </a:rPr>
              <a:t>      - Tớ nên vào đội nào đây? – Gấu hỏi khỉ.</a:t>
            </a:r>
          </a:p>
          <a:p>
            <a:pPr algn="just">
              <a:lnSpc>
                <a:spcPct val="130000"/>
              </a:lnSpc>
            </a:pPr>
            <a:r>
              <a:rPr lang="vi-VN" sz="1200" dirty="0">
                <a:latin typeface="UTM Avo" panose="02040603050506020204" pitchFamily="18" charset="0"/>
              </a:rPr>
              <a:t>      - Hiệp đầu cậu đá cho đội đỏ, hiệp sau cậu đá cho đội xanh. – Khỉ nói.</a:t>
            </a:r>
          </a:p>
          <a:p>
            <a:pPr algn="just">
              <a:lnSpc>
                <a:spcPct val="130000"/>
              </a:lnSpc>
            </a:pPr>
            <a:r>
              <a:rPr lang="vi-VN" sz="1200" dirty="0">
                <a:latin typeface="UTM Avo" panose="02040603050506020204" pitchFamily="18" charset="0"/>
              </a:rPr>
              <a:t>      Gấu vui vẻ gật đầu. Cậu nghĩ: “Hóa ra làm cầu thủ dự bị cũng </a:t>
            </a:r>
            <a:r>
              <a:rPr lang="vi-VN" sz="1200" b="1" dirty="0">
                <a:solidFill>
                  <a:srgbClr val="00B050"/>
                </a:solidFill>
                <a:latin typeface="UTM Avo" panose="02040603050506020204" pitchFamily="18" charset="0"/>
              </a:rPr>
              <a:t>hay nhỉ!”</a:t>
            </a:r>
          </a:p>
          <a:p>
            <a:pPr algn="r">
              <a:lnSpc>
                <a:spcPct val="130000"/>
              </a:lnSpc>
            </a:pPr>
            <a:r>
              <a:rPr lang="vi-VN" sz="1200" dirty="0">
                <a:latin typeface="UTM Avo" panose="02040603050506020204" pitchFamily="18" charset="0"/>
              </a:rPr>
              <a:t>(Theo </a:t>
            </a:r>
            <a:r>
              <a:rPr lang="vi-VN" sz="1200" i="1" dirty="0">
                <a:latin typeface="UTM Avo" panose="02040603050506020204" pitchFamily="18" charset="0"/>
              </a:rPr>
              <a:t>100 Truyện ngụ ngôn hay nhất</a:t>
            </a:r>
            <a:r>
              <a:rPr lang="vi-VN" sz="1200" dirty="0">
                <a:latin typeface="UTM Avo" panose="02040603050506020204" pitchFamily="18" charset="0"/>
              </a:rPr>
              <a:t>)</a:t>
            </a:r>
            <a:endParaRPr lang="en-US" sz="1200" dirty="0">
              <a:latin typeface="UTM Avo" panose="02040603050506020204" pitchFamily="18" charset="0"/>
            </a:endParaRPr>
          </a:p>
        </p:txBody>
      </p:sp>
    </p:spTree>
    <p:extLst>
      <p:ext uri="{BB962C8B-B14F-4D97-AF65-F5344CB8AC3E}">
        <p14:creationId xmlns:p14="http://schemas.microsoft.com/office/powerpoint/2010/main" val="1260622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B3F568F-BE16-4A9E-B05E-3C60823DCFDC}"/>
              </a:ext>
            </a:extLst>
          </p:cNvPr>
          <p:cNvSpPr txBox="1"/>
          <p:nvPr/>
        </p:nvSpPr>
        <p:spPr>
          <a:xfrm>
            <a:off x="1218102" y="386605"/>
            <a:ext cx="813585" cy="453907"/>
          </a:xfrm>
          <a:prstGeom prst="rect">
            <a:avLst/>
          </a:prstGeom>
          <a:noFill/>
        </p:spPr>
        <p:txBody>
          <a:bodyPr wrap="square" rtlCol="0">
            <a:spAutoFit/>
          </a:bodyPr>
          <a:lstStyle/>
          <a:p>
            <a:pPr algn="ctr">
              <a:lnSpc>
                <a:spcPct val="150000"/>
              </a:lnSpc>
            </a:pPr>
            <a:r>
              <a:rPr lang="vi-VN" sz="1800" b="1" dirty="0">
                <a:solidFill>
                  <a:srgbClr val="17479D"/>
                </a:solidFill>
                <a:latin typeface="UTM Avo" panose="02040603050506020204" pitchFamily="18" charset="0"/>
              </a:rPr>
              <a:t>ĐỌC</a:t>
            </a:r>
            <a:endParaRPr lang="en-US" sz="1800" b="1" dirty="0">
              <a:solidFill>
                <a:srgbClr val="17479D"/>
              </a:solidFill>
              <a:latin typeface="UTM Avo" panose="02040603050506020204" pitchFamily="18" charset="0"/>
            </a:endParaRPr>
          </a:p>
        </p:txBody>
      </p:sp>
      <p:pic>
        <p:nvPicPr>
          <p:cNvPr id="3" name="Picture 2">
            <a:extLst>
              <a:ext uri="{FF2B5EF4-FFF2-40B4-BE49-F238E27FC236}">
                <a16:creationId xmlns:a16="http://schemas.microsoft.com/office/drawing/2014/main" id="{B038C1AA-8DDF-4A47-AC89-F4E2EFE79787}"/>
              </a:ext>
            </a:extLst>
          </p:cNvPr>
          <p:cNvPicPr>
            <a:picLocks noChangeAspect="1"/>
          </p:cNvPicPr>
          <p:nvPr/>
        </p:nvPicPr>
        <p:blipFill rotWithShape="1">
          <a:blip r:embed="rId2">
            <a:clrChange>
              <a:clrFrom>
                <a:srgbClr val="FFFCFF"/>
              </a:clrFrom>
              <a:clrTo>
                <a:srgbClr val="FFFC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rcRect l="1772" t="2351" r="1"/>
          <a:stretch/>
        </p:blipFill>
        <p:spPr>
          <a:xfrm>
            <a:off x="635794" y="416650"/>
            <a:ext cx="582308" cy="525172"/>
          </a:xfrm>
          <a:prstGeom prst="rect">
            <a:avLst/>
          </a:prstGeom>
        </p:spPr>
      </p:pic>
      <p:sp>
        <p:nvSpPr>
          <p:cNvPr id="4" name="TextBox 3">
            <a:extLst>
              <a:ext uri="{FF2B5EF4-FFF2-40B4-BE49-F238E27FC236}">
                <a16:creationId xmlns:a16="http://schemas.microsoft.com/office/drawing/2014/main" id="{EC1E3D26-0FBF-489D-9BF9-77F94C02DE90}"/>
              </a:ext>
            </a:extLst>
          </p:cNvPr>
          <p:cNvSpPr txBox="1"/>
          <p:nvPr/>
        </p:nvSpPr>
        <p:spPr>
          <a:xfrm>
            <a:off x="746086" y="620432"/>
            <a:ext cx="5365827" cy="413703"/>
          </a:xfrm>
          <a:prstGeom prst="rect">
            <a:avLst/>
          </a:prstGeom>
          <a:noFill/>
        </p:spPr>
        <p:txBody>
          <a:bodyPr wrap="square" rtlCol="0">
            <a:spAutoFit/>
          </a:bodyPr>
          <a:lstStyle/>
          <a:p>
            <a:pPr algn="ctr">
              <a:lnSpc>
                <a:spcPct val="150000"/>
              </a:lnSpc>
            </a:pPr>
            <a:r>
              <a:rPr lang="vi-VN" sz="1600" b="1" dirty="0">
                <a:solidFill>
                  <a:schemeClr val="accent1">
                    <a:lumMod val="50000"/>
                  </a:schemeClr>
                </a:solidFill>
                <a:latin typeface="UTM Avo" panose="02040603050506020204" pitchFamily="18" charset="0"/>
              </a:rPr>
              <a:t>Cầu thủ dự bị</a:t>
            </a:r>
            <a:endParaRPr lang="en-US" sz="1600" b="1" dirty="0">
              <a:solidFill>
                <a:schemeClr val="accent1">
                  <a:lumMod val="50000"/>
                </a:schemeClr>
              </a:solidFill>
              <a:latin typeface="UTM Avo" panose="02040603050506020204" pitchFamily="18" charset="0"/>
            </a:endParaRPr>
          </a:p>
        </p:txBody>
      </p:sp>
      <p:sp>
        <p:nvSpPr>
          <p:cNvPr id="5" name="TextBox 4">
            <a:extLst>
              <a:ext uri="{FF2B5EF4-FFF2-40B4-BE49-F238E27FC236}">
                <a16:creationId xmlns:a16="http://schemas.microsoft.com/office/drawing/2014/main" id="{83DE1F8B-C43D-4B7A-8155-BEAC33AC1D49}"/>
              </a:ext>
            </a:extLst>
          </p:cNvPr>
          <p:cNvSpPr txBox="1"/>
          <p:nvPr/>
        </p:nvSpPr>
        <p:spPr>
          <a:xfrm>
            <a:off x="413950" y="971867"/>
            <a:ext cx="6030097" cy="3663311"/>
          </a:xfrm>
          <a:prstGeom prst="rect">
            <a:avLst/>
          </a:prstGeom>
          <a:noFill/>
        </p:spPr>
        <p:txBody>
          <a:bodyPr wrap="square" rtlCol="0">
            <a:spAutoFit/>
          </a:bodyPr>
          <a:lstStyle/>
          <a:p>
            <a:pPr algn="just">
              <a:lnSpc>
                <a:spcPct val="130000"/>
              </a:lnSpc>
            </a:pPr>
            <a:r>
              <a:rPr lang="vi-VN" sz="1200" dirty="0">
                <a:latin typeface="UTM Avo" panose="02040603050506020204" pitchFamily="18" charset="0"/>
              </a:rPr>
              <a:t>      Nhìn các bạn đá bóng, gấu con rất muốn chơi cùng. Nhưng thấy gấu con có vẻ </a:t>
            </a:r>
            <a:r>
              <a:rPr lang="vi-VN" sz="1200" b="1" dirty="0">
                <a:solidFill>
                  <a:srgbClr val="FF0000"/>
                </a:solidFill>
                <a:latin typeface="UTM Avo" panose="02040603050506020204" pitchFamily="18" charset="0"/>
              </a:rPr>
              <a:t>chậm chạp </a:t>
            </a:r>
            <a:r>
              <a:rPr lang="vi-VN" sz="1200" dirty="0">
                <a:latin typeface="UTM Avo" panose="02040603050506020204" pitchFamily="18" charset="0"/>
              </a:rPr>
              <a:t>và đá bóng không tốt nên chưa đội nào muốn nhận cậu.</a:t>
            </a:r>
          </a:p>
          <a:p>
            <a:pPr algn="just">
              <a:lnSpc>
                <a:spcPct val="130000"/>
              </a:lnSpc>
            </a:pPr>
            <a:r>
              <a:rPr lang="vi-VN" sz="1200" dirty="0">
                <a:latin typeface="UTM Avo" panose="02040603050506020204" pitchFamily="18" charset="0"/>
              </a:rPr>
              <a:t>      - </a:t>
            </a:r>
            <a:r>
              <a:rPr lang="vi-VN" sz="1200" b="1" dirty="0">
                <a:solidFill>
                  <a:srgbClr val="00B050"/>
                </a:solidFill>
                <a:latin typeface="UTM Avo" panose="02040603050506020204" pitchFamily="18" charset="0"/>
              </a:rPr>
              <a:t>Gấu à, </a:t>
            </a:r>
            <a:r>
              <a:rPr lang="vi-VN" sz="1200" dirty="0">
                <a:latin typeface="UTM Avo" panose="02040603050506020204" pitchFamily="18" charset="0"/>
              </a:rPr>
              <a:t>cậu làm cầu thủ dự bị </a:t>
            </a:r>
            <a:r>
              <a:rPr lang="vi-VN" sz="1200" b="1" dirty="0">
                <a:solidFill>
                  <a:srgbClr val="00B050"/>
                </a:solidFill>
                <a:latin typeface="UTM Avo" panose="02040603050506020204" pitchFamily="18" charset="0"/>
              </a:rPr>
              <a:t>nhé! </a:t>
            </a:r>
            <a:r>
              <a:rPr lang="vi-VN" sz="1200" dirty="0">
                <a:latin typeface="UTM Avo" panose="02040603050506020204" pitchFamily="18" charset="0"/>
              </a:rPr>
              <a:t>– Khỉ nói.</a:t>
            </a:r>
          </a:p>
          <a:p>
            <a:pPr algn="just">
              <a:lnSpc>
                <a:spcPct val="130000"/>
              </a:lnSpc>
            </a:pPr>
            <a:r>
              <a:rPr lang="vi-VN" sz="1200" dirty="0">
                <a:latin typeface="UTM Avo" panose="02040603050506020204" pitchFamily="18" charset="0"/>
              </a:rPr>
              <a:t>      Gấu con hơi buồn nhưng cũng đồng ý. Trong khi chờ được vào sân, gấu đi nhặt bóng cho các bạn. Gấu cố gắng </a:t>
            </a:r>
            <a:r>
              <a:rPr lang="vi-VN" sz="1200" b="1" dirty="0">
                <a:solidFill>
                  <a:srgbClr val="00B050"/>
                </a:solidFill>
                <a:latin typeface="UTM Avo" panose="02040603050506020204" pitchFamily="18" charset="0"/>
              </a:rPr>
              <a:t>chạy thật nhanh </a:t>
            </a:r>
            <a:r>
              <a:rPr lang="vi-VN" sz="1200" dirty="0">
                <a:latin typeface="UTM Avo" panose="02040603050506020204" pitchFamily="18" charset="0"/>
              </a:rPr>
              <a:t>để các bạn không phải chờ lâu.</a:t>
            </a:r>
          </a:p>
          <a:p>
            <a:pPr algn="just">
              <a:lnSpc>
                <a:spcPct val="130000"/>
              </a:lnSpc>
            </a:pPr>
            <a:r>
              <a:rPr lang="vi-VN" sz="1200" dirty="0">
                <a:latin typeface="UTM Avo" panose="02040603050506020204" pitchFamily="18" charset="0"/>
              </a:rPr>
              <a:t>      Hằng ngày, gấu đến sân bóng từ sớm để </a:t>
            </a:r>
            <a:r>
              <a:rPr lang="vi-VN" sz="1200" b="1" dirty="0">
                <a:solidFill>
                  <a:srgbClr val="FF0000"/>
                </a:solidFill>
                <a:latin typeface="UTM Avo" panose="02040603050506020204" pitchFamily="18" charset="0"/>
              </a:rPr>
              <a:t>luyện tập</a:t>
            </a:r>
            <a:r>
              <a:rPr lang="vi-VN" sz="1200" dirty="0">
                <a:latin typeface="UTM Avo" panose="02040603050506020204" pitchFamily="18" charset="0"/>
              </a:rPr>
              <a:t>. Gấu đá bóng ra xa, chạy đi nhặt rồi đá vào gôn, </a:t>
            </a:r>
            <a:r>
              <a:rPr lang="vi-VN" sz="1200" b="1" dirty="0">
                <a:solidFill>
                  <a:srgbClr val="00B050"/>
                </a:solidFill>
                <a:latin typeface="UTM Avo" panose="02040603050506020204" pitchFamily="18" charset="0"/>
              </a:rPr>
              <a:t>đá đi đá lại</a:t>
            </a:r>
            <a:r>
              <a:rPr lang="vi-VN" sz="1200" dirty="0">
                <a:latin typeface="UTM Avo" panose="02040603050506020204" pitchFamily="18" charset="0"/>
              </a:rPr>
              <a:t>,... Cứ thế, gấu đá bóng ngày càng giỏi hơn.</a:t>
            </a:r>
          </a:p>
          <a:p>
            <a:pPr algn="just">
              <a:lnSpc>
                <a:spcPct val="130000"/>
              </a:lnSpc>
            </a:pPr>
            <a:r>
              <a:rPr lang="vi-VN" sz="1200" dirty="0">
                <a:latin typeface="UTM Avo" panose="02040603050506020204" pitchFamily="18" charset="0"/>
              </a:rPr>
              <a:t>      Một hôm, đến sân bóng thấy gấu đang </a:t>
            </a:r>
            <a:r>
              <a:rPr lang="vi-VN" sz="1200" b="1" dirty="0">
                <a:solidFill>
                  <a:srgbClr val="FF0000"/>
                </a:solidFill>
                <a:latin typeface="UTM Avo" panose="02040603050506020204" pitchFamily="18" charset="0"/>
              </a:rPr>
              <a:t>luyện tập</a:t>
            </a:r>
            <a:r>
              <a:rPr lang="vi-VN" sz="1200" dirty="0">
                <a:latin typeface="UTM Avo" panose="02040603050506020204" pitchFamily="18" charset="0"/>
              </a:rPr>
              <a:t>, các bạn </a:t>
            </a:r>
            <a:r>
              <a:rPr lang="vi-VN" sz="1200" b="1" dirty="0">
                <a:solidFill>
                  <a:srgbClr val="FF0000"/>
                </a:solidFill>
                <a:latin typeface="UTM Avo" panose="02040603050506020204" pitchFamily="18" charset="0"/>
              </a:rPr>
              <a:t>ngạc nhiên </a:t>
            </a:r>
            <a:r>
              <a:rPr lang="vi-VN" sz="1200" dirty="0">
                <a:latin typeface="UTM Avo" panose="02040603050506020204" pitchFamily="18" charset="0"/>
              </a:rPr>
              <a:t>nhìn gấu rồi nói: “Cậu </a:t>
            </a:r>
            <a:r>
              <a:rPr lang="vi-VN" sz="1200" b="1" dirty="0">
                <a:solidFill>
                  <a:srgbClr val="00B050"/>
                </a:solidFill>
                <a:latin typeface="UTM Avo" panose="02040603050506020204" pitchFamily="18" charset="0"/>
              </a:rPr>
              <a:t>giỏi quá!”, </a:t>
            </a:r>
            <a:r>
              <a:rPr lang="vi-VN" sz="1200" dirty="0">
                <a:latin typeface="UTM Avo" panose="02040603050506020204" pitchFamily="18" charset="0"/>
              </a:rPr>
              <a:t>“Này, vào đội tớ nhé!”, “Vào đội tớ đi!”</a:t>
            </a:r>
          </a:p>
          <a:p>
            <a:pPr algn="just">
              <a:lnSpc>
                <a:spcPct val="130000"/>
              </a:lnSpc>
            </a:pPr>
            <a:r>
              <a:rPr lang="vi-VN" sz="1200" dirty="0">
                <a:latin typeface="UTM Avo" panose="02040603050506020204" pitchFamily="18" charset="0"/>
              </a:rPr>
              <a:t>      - Tớ nên vào đội nào đây? – Gấu hỏi khỉ.</a:t>
            </a:r>
          </a:p>
          <a:p>
            <a:pPr algn="just">
              <a:lnSpc>
                <a:spcPct val="130000"/>
              </a:lnSpc>
            </a:pPr>
            <a:r>
              <a:rPr lang="vi-VN" sz="1200" dirty="0">
                <a:latin typeface="UTM Avo" panose="02040603050506020204" pitchFamily="18" charset="0"/>
              </a:rPr>
              <a:t>      - </a:t>
            </a:r>
            <a:r>
              <a:rPr lang="vi-VN" sz="1200" b="1" dirty="0">
                <a:solidFill>
                  <a:srgbClr val="FF0000"/>
                </a:solidFill>
                <a:latin typeface="UTM Avo" panose="02040603050506020204" pitchFamily="18" charset="0"/>
              </a:rPr>
              <a:t>Hiệp</a:t>
            </a:r>
            <a:r>
              <a:rPr lang="vi-VN" sz="1200" dirty="0">
                <a:latin typeface="UTM Avo" panose="02040603050506020204" pitchFamily="18" charset="0"/>
              </a:rPr>
              <a:t> đầu cậu đá cho đội đỏ, hiệp sau cậu đá cho đội xanh. – Khỉ nói.</a:t>
            </a:r>
          </a:p>
          <a:p>
            <a:pPr algn="just">
              <a:lnSpc>
                <a:spcPct val="130000"/>
              </a:lnSpc>
            </a:pPr>
            <a:r>
              <a:rPr lang="vi-VN" sz="1200" dirty="0">
                <a:latin typeface="UTM Avo" panose="02040603050506020204" pitchFamily="18" charset="0"/>
              </a:rPr>
              <a:t>      Gấu vui vẻ gật đầu. Cậu nghĩ: “Hóa ra làm cầu thủ dự bị cũng </a:t>
            </a:r>
            <a:r>
              <a:rPr lang="vi-VN" sz="1200" b="1" dirty="0">
                <a:solidFill>
                  <a:srgbClr val="00B050"/>
                </a:solidFill>
                <a:latin typeface="UTM Avo" panose="02040603050506020204" pitchFamily="18" charset="0"/>
              </a:rPr>
              <a:t>hay nhỉ!”</a:t>
            </a:r>
          </a:p>
          <a:p>
            <a:pPr algn="r">
              <a:lnSpc>
                <a:spcPct val="130000"/>
              </a:lnSpc>
            </a:pPr>
            <a:r>
              <a:rPr lang="vi-VN" sz="1200" dirty="0">
                <a:latin typeface="UTM Avo" panose="02040603050506020204" pitchFamily="18" charset="0"/>
              </a:rPr>
              <a:t>(Theo </a:t>
            </a:r>
            <a:r>
              <a:rPr lang="vi-VN" sz="1200" i="1" dirty="0">
                <a:latin typeface="UTM Avo" panose="02040603050506020204" pitchFamily="18" charset="0"/>
              </a:rPr>
              <a:t>100 Truyện ngụ ngôn hay nhất</a:t>
            </a:r>
            <a:r>
              <a:rPr lang="vi-VN" sz="1200" dirty="0">
                <a:latin typeface="UTM Avo" panose="02040603050506020204" pitchFamily="18" charset="0"/>
              </a:rPr>
              <a:t>)</a:t>
            </a:r>
            <a:endParaRPr lang="en-US" sz="1200" dirty="0">
              <a:latin typeface="UTM Avo" panose="02040603050506020204" pitchFamily="18" charset="0"/>
            </a:endParaRPr>
          </a:p>
        </p:txBody>
      </p:sp>
    </p:spTree>
    <p:extLst>
      <p:ext uri="{BB962C8B-B14F-4D97-AF65-F5344CB8AC3E}">
        <p14:creationId xmlns:p14="http://schemas.microsoft.com/office/powerpoint/2010/main" val="1742016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227348F-064B-42E6-B9FA-3D9BF71C50E2}"/>
              </a:ext>
            </a:extLst>
          </p:cNvPr>
          <p:cNvSpPr txBox="1"/>
          <p:nvPr/>
        </p:nvSpPr>
        <p:spPr>
          <a:xfrm>
            <a:off x="1218102" y="460493"/>
            <a:ext cx="813585" cy="453907"/>
          </a:xfrm>
          <a:prstGeom prst="rect">
            <a:avLst/>
          </a:prstGeom>
          <a:noFill/>
        </p:spPr>
        <p:txBody>
          <a:bodyPr wrap="square" rtlCol="0">
            <a:spAutoFit/>
          </a:bodyPr>
          <a:lstStyle/>
          <a:p>
            <a:pPr algn="ctr">
              <a:lnSpc>
                <a:spcPct val="150000"/>
              </a:lnSpc>
            </a:pPr>
            <a:r>
              <a:rPr lang="vi-VN" sz="1800" b="1" dirty="0">
                <a:solidFill>
                  <a:srgbClr val="17479D"/>
                </a:solidFill>
                <a:latin typeface="UTM Avo" panose="02040603050506020204" pitchFamily="18" charset="0"/>
              </a:rPr>
              <a:t>ĐỌC</a:t>
            </a:r>
            <a:endParaRPr lang="en-US" sz="1800" b="1" dirty="0">
              <a:solidFill>
                <a:srgbClr val="17479D"/>
              </a:solidFill>
              <a:latin typeface="UTM Avo" panose="02040603050506020204" pitchFamily="18" charset="0"/>
            </a:endParaRPr>
          </a:p>
        </p:txBody>
      </p:sp>
      <p:pic>
        <p:nvPicPr>
          <p:cNvPr id="3" name="Picture 2">
            <a:extLst>
              <a:ext uri="{FF2B5EF4-FFF2-40B4-BE49-F238E27FC236}">
                <a16:creationId xmlns:a16="http://schemas.microsoft.com/office/drawing/2014/main" id="{EF6C3FF1-7550-41A3-B07C-6A8FE604B928}"/>
              </a:ext>
            </a:extLst>
          </p:cNvPr>
          <p:cNvPicPr>
            <a:picLocks noChangeAspect="1"/>
          </p:cNvPicPr>
          <p:nvPr/>
        </p:nvPicPr>
        <p:blipFill rotWithShape="1">
          <a:blip r:embed="rId2">
            <a:clrChange>
              <a:clrFrom>
                <a:srgbClr val="FFFCFF"/>
              </a:clrFrom>
              <a:clrTo>
                <a:srgbClr val="FFFC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rcRect l="1772" t="2351" r="1"/>
          <a:stretch/>
        </p:blipFill>
        <p:spPr>
          <a:xfrm>
            <a:off x="635794" y="490538"/>
            <a:ext cx="582308" cy="525172"/>
          </a:xfrm>
          <a:prstGeom prst="rect">
            <a:avLst/>
          </a:prstGeom>
        </p:spPr>
      </p:pic>
      <p:sp>
        <p:nvSpPr>
          <p:cNvPr id="4" name="TextBox 3">
            <a:extLst>
              <a:ext uri="{FF2B5EF4-FFF2-40B4-BE49-F238E27FC236}">
                <a16:creationId xmlns:a16="http://schemas.microsoft.com/office/drawing/2014/main" id="{6989577D-2694-44C6-813B-E128B42A92B3}"/>
              </a:ext>
            </a:extLst>
          </p:cNvPr>
          <p:cNvSpPr txBox="1"/>
          <p:nvPr/>
        </p:nvSpPr>
        <p:spPr>
          <a:xfrm>
            <a:off x="746084" y="941167"/>
            <a:ext cx="5365827" cy="453907"/>
          </a:xfrm>
          <a:prstGeom prst="rect">
            <a:avLst/>
          </a:prstGeom>
          <a:noFill/>
        </p:spPr>
        <p:txBody>
          <a:bodyPr wrap="square" rtlCol="0">
            <a:spAutoFit/>
          </a:bodyPr>
          <a:lstStyle/>
          <a:p>
            <a:pPr algn="ctr">
              <a:lnSpc>
                <a:spcPct val="150000"/>
              </a:lnSpc>
            </a:pPr>
            <a:r>
              <a:rPr lang="vi-VN" sz="1800" b="1" dirty="0">
                <a:solidFill>
                  <a:schemeClr val="accent6">
                    <a:lumMod val="50000"/>
                  </a:schemeClr>
                </a:solidFill>
                <a:latin typeface="UTM Avo" panose="02040603050506020204" pitchFamily="18" charset="0"/>
              </a:rPr>
              <a:t>Từ ngữ</a:t>
            </a:r>
            <a:endParaRPr lang="en-US" sz="1800" b="1" dirty="0">
              <a:solidFill>
                <a:schemeClr val="accent6">
                  <a:lumMod val="50000"/>
                </a:schemeClr>
              </a:solidFill>
              <a:latin typeface="UTM Avo" panose="02040603050506020204" pitchFamily="18" charset="0"/>
            </a:endParaRPr>
          </a:p>
        </p:txBody>
      </p:sp>
      <p:sp>
        <p:nvSpPr>
          <p:cNvPr id="5" name="Rectangle 4">
            <a:extLst>
              <a:ext uri="{FF2B5EF4-FFF2-40B4-BE49-F238E27FC236}">
                <a16:creationId xmlns:a16="http://schemas.microsoft.com/office/drawing/2014/main" id="{B4BA87DE-AAC9-4B5A-8698-0CEA3528A482}"/>
              </a:ext>
            </a:extLst>
          </p:cNvPr>
          <p:cNvSpPr/>
          <p:nvPr/>
        </p:nvSpPr>
        <p:spPr>
          <a:xfrm>
            <a:off x="438709" y="1466384"/>
            <a:ext cx="5996762" cy="455125"/>
          </a:xfrm>
          <a:prstGeom prst="rect">
            <a:avLst/>
          </a:prstGeom>
        </p:spPr>
        <p:txBody>
          <a:bodyPr wrap="square">
            <a:spAutoFit/>
          </a:bodyPr>
          <a:lstStyle/>
          <a:p>
            <a:pPr algn="just">
              <a:lnSpc>
                <a:spcPct val="150000"/>
              </a:lnSpc>
            </a:pPr>
            <a:r>
              <a:rPr lang="vi-VN" sz="1800" dirty="0">
                <a:latin typeface="UTM Avo" panose="02040603050506020204" pitchFamily="18" charset="0"/>
              </a:rPr>
              <a:t>     Dự bị</a:t>
            </a:r>
            <a:endParaRPr lang="vi-VN" sz="1800" dirty="0"/>
          </a:p>
        </p:txBody>
      </p:sp>
      <p:sp>
        <p:nvSpPr>
          <p:cNvPr id="6" name="Oval 5">
            <a:extLst>
              <a:ext uri="{FF2B5EF4-FFF2-40B4-BE49-F238E27FC236}">
                <a16:creationId xmlns:a16="http://schemas.microsoft.com/office/drawing/2014/main" id="{720A18E7-78D1-492F-8431-2E4C7EB646FC}"/>
              </a:ext>
            </a:extLst>
          </p:cNvPr>
          <p:cNvSpPr/>
          <p:nvPr/>
        </p:nvSpPr>
        <p:spPr>
          <a:xfrm>
            <a:off x="529090" y="1603813"/>
            <a:ext cx="233916" cy="233916"/>
          </a:xfrm>
          <a:prstGeom prst="ellipse">
            <a:avLst/>
          </a:prstGeom>
          <a:solidFill>
            <a:srgbClr val="FFAB40"/>
          </a:solidFill>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1" name="TextBox 10">
            <a:extLst>
              <a:ext uri="{FF2B5EF4-FFF2-40B4-BE49-F238E27FC236}">
                <a16:creationId xmlns:a16="http://schemas.microsoft.com/office/drawing/2014/main" id="{08C13695-BCAF-4BB2-9739-07E4186BDFE6}"/>
              </a:ext>
            </a:extLst>
          </p:cNvPr>
          <p:cNvSpPr txBox="1"/>
          <p:nvPr/>
        </p:nvSpPr>
        <p:spPr>
          <a:xfrm>
            <a:off x="1377712" y="1466339"/>
            <a:ext cx="5115866" cy="864532"/>
          </a:xfrm>
          <a:prstGeom prst="rect">
            <a:avLst/>
          </a:prstGeom>
          <a:noFill/>
        </p:spPr>
        <p:txBody>
          <a:bodyPr wrap="square" rtlCol="0">
            <a:spAutoFit/>
          </a:bodyPr>
          <a:lstStyle/>
          <a:p>
            <a:pPr algn="just">
              <a:lnSpc>
                <a:spcPct val="150000"/>
              </a:lnSpc>
            </a:pPr>
            <a:r>
              <a:rPr lang="vi-VN" sz="1800" dirty="0">
                <a:solidFill>
                  <a:schemeClr val="accent6">
                    <a:lumMod val="50000"/>
                  </a:schemeClr>
                </a:solidFill>
                <a:latin typeface="UTM Avo" panose="02040603050506020204" pitchFamily="18" charset="0"/>
              </a:rPr>
              <a:t>: chưa phải là thành viên chính thức, nhưng có thể thay thế hoặc bổ sung khi cần.</a:t>
            </a:r>
            <a:endParaRPr lang="en-US" sz="1800" dirty="0">
              <a:solidFill>
                <a:schemeClr val="accent6">
                  <a:lumMod val="50000"/>
                </a:schemeClr>
              </a:solidFill>
              <a:latin typeface="UTM Avo" panose="02040603050506020204" pitchFamily="18" charset="0"/>
            </a:endParaRPr>
          </a:p>
        </p:txBody>
      </p:sp>
      <p:pic>
        <p:nvPicPr>
          <p:cNvPr id="2050" name="Picture 2" descr="Cầu thủ dự bị (bóng đá) – Wikipedia tiếng Việt">
            <a:extLst>
              <a:ext uri="{FF2B5EF4-FFF2-40B4-BE49-F238E27FC236}">
                <a16:creationId xmlns:a16="http://schemas.microsoft.com/office/drawing/2014/main" id="{E8007C06-0257-44FA-A81C-1C62CF95D952}"/>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sharpenSoften amount="25000"/>
                    </a14:imgEffect>
                    <a14:imgEffect>
                      <a14:saturation sat="200000"/>
                    </a14:imgEffect>
                  </a14:imgLayer>
                </a14:imgProps>
              </a:ext>
              <a:ext uri="{28A0092B-C50C-407E-A947-70E740481C1C}">
                <a14:useLocalDpi xmlns:a14="http://schemas.microsoft.com/office/drawing/2010/main" val="0"/>
              </a:ext>
            </a:extLst>
          </a:blip>
          <a:srcRect l="5549" r="32863"/>
          <a:stretch/>
        </p:blipFill>
        <p:spPr bwMode="auto">
          <a:xfrm rot="21175003">
            <a:off x="800695" y="2520286"/>
            <a:ext cx="2524294" cy="197440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omment les footballeurs vivent-ils le statut de remplaçant ?">
            <a:extLst>
              <a:ext uri="{FF2B5EF4-FFF2-40B4-BE49-F238E27FC236}">
                <a16:creationId xmlns:a16="http://schemas.microsoft.com/office/drawing/2014/main" id="{E61F0DC1-EEF0-48A1-BB4A-4B70D7155DA6}"/>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rot="564425">
            <a:off x="3392421" y="2611461"/>
            <a:ext cx="2726886" cy="18207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6513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left)">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left)">
                                      <p:cBhvr>
                                        <p:cTn id="19" dur="500"/>
                                        <p:tgtEl>
                                          <p:spTgt spid="11"/>
                                        </p:tgtEl>
                                      </p:cBhvr>
                                    </p:animEffect>
                                  </p:childTnLst>
                                </p:cTn>
                              </p:par>
                            </p:childTnLst>
                          </p:cTn>
                        </p:par>
                        <p:par>
                          <p:cTn id="20" fill="hold">
                            <p:stCondLst>
                              <p:cond delay="500"/>
                            </p:stCondLst>
                            <p:childTnLst>
                              <p:par>
                                <p:cTn id="21" presetID="53" presetClass="entr" presetSubtype="16" fill="hold" nodeType="afterEffect">
                                  <p:stCondLst>
                                    <p:cond delay="0"/>
                                  </p:stCondLst>
                                  <p:childTnLst>
                                    <p:set>
                                      <p:cBhvr>
                                        <p:cTn id="22" dur="1" fill="hold">
                                          <p:stCondLst>
                                            <p:cond delay="0"/>
                                          </p:stCondLst>
                                        </p:cTn>
                                        <p:tgtEl>
                                          <p:spTgt spid="2050"/>
                                        </p:tgtEl>
                                        <p:attrNameLst>
                                          <p:attrName>style.visibility</p:attrName>
                                        </p:attrNameLst>
                                      </p:cBhvr>
                                      <p:to>
                                        <p:strVal val="visible"/>
                                      </p:to>
                                    </p:set>
                                    <p:anim calcmode="lin" valueType="num">
                                      <p:cBhvr>
                                        <p:cTn id="23" dur="500" fill="hold"/>
                                        <p:tgtEl>
                                          <p:spTgt spid="2050"/>
                                        </p:tgtEl>
                                        <p:attrNameLst>
                                          <p:attrName>ppt_w</p:attrName>
                                        </p:attrNameLst>
                                      </p:cBhvr>
                                      <p:tavLst>
                                        <p:tav tm="0">
                                          <p:val>
                                            <p:fltVal val="0"/>
                                          </p:val>
                                        </p:tav>
                                        <p:tav tm="100000">
                                          <p:val>
                                            <p:strVal val="#ppt_w"/>
                                          </p:val>
                                        </p:tav>
                                      </p:tavLst>
                                    </p:anim>
                                    <p:anim calcmode="lin" valueType="num">
                                      <p:cBhvr>
                                        <p:cTn id="24" dur="500" fill="hold"/>
                                        <p:tgtEl>
                                          <p:spTgt spid="2050"/>
                                        </p:tgtEl>
                                        <p:attrNameLst>
                                          <p:attrName>ppt_h</p:attrName>
                                        </p:attrNameLst>
                                      </p:cBhvr>
                                      <p:tavLst>
                                        <p:tav tm="0">
                                          <p:val>
                                            <p:fltVal val="0"/>
                                          </p:val>
                                        </p:tav>
                                        <p:tav tm="100000">
                                          <p:val>
                                            <p:strVal val="#ppt_h"/>
                                          </p:val>
                                        </p:tav>
                                      </p:tavLst>
                                    </p:anim>
                                    <p:animEffect transition="in" filter="fade">
                                      <p:cBhvr>
                                        <p:cTn id="25" dur="500"/>
                                        <p:tgtEl>
                                          <p:spTgt spid="2050"/>
                                        </p:tgtEl>
                                      </p:cBhvr>
                                    </p:animEffect>
                                  </p:childTnLst>
                                </p:cTn>
                              </p:par>
                            </p:childTnLst>
                          </p:cTn>
                        </p:par>
                        <p:par>
                          <p:cTn id="26" fill="hold">
                            <p:stCondLst>
                              <p:cond delay="1000"/>
                            </p:stCondLst>
                            <p:childTnLst>
                              <p:par>
                                <p:cTn id="27" presetID="53" presetClass="entr" presetSubtype="16" fill="hold" nodeType="afterEffect">
                                  <p:stCondLst>
                                    <p:cond delay="0"/>
                                  </p:stCondLst>
                                  <p:childTnLst>
                                    <p:set>
                                      <p:cBhvr>
                                        <p:cTn id="28" dur="1" fill="hold">
                                          <p:stCondLst>
                                            <p:cond delay="0"/>
                                          </p:stCondLst>
                                        </p:cTn>
                                        <p:tgtEl>
                                          <p:spTgt spid="2052"/>
                                        </p:tgtEl>
                                        <p:attrNameLst>
                                          <p:attrName>style.visibility</p:attrName>
                                        </p:attrNameLst>
                                      </p:cBhvr>
                                      <p:to>
                                        <p:strVal val="visible"/>
                                      </p:to>
                                    </p:set>
                                    <p:anim calcmode="lin" valueType="num">
                                      <p:cBhvr>
                                        <p:cTn id="29" dur="500" fill="hold"/>
                                        <p:tgtEl>
                                          <p:spTgt spid="2052"/>
                                        </p:tgtEl>
                                        <p:attrNameLst>
                                          <p:attrName>ppt_w</p:attrName>
                                        </p:attrNameLst>
                                      </p:cBhvr>
                                      <p:tavLst>
                                        <p:tav tm="0">
                                          <p:val>
                                            <p:fltVal val="0"/>
                                          </p:val>
                                        </p:tav>
                                        <p:tav tm="100000">
                                          <p:val>
                                            <p:strVal val="#ppt_w"/>
                                          </p:val>
                                        </p:tav>
                                      </p:tavLst>
                                    </p:anim>
                                    <p:anim calcmode="lin" valueType="num">
                                      <p:cBhvr>
                                        <p:cTn id="30" dur="500" fill="hold"/>
                                        <p:tgtEl>
                                          <p:spTgt spid="2052"/>
                                        </p:tgtEl>
                                        <p:attrNameLst>
                                          <p:attrName>ppt_h</p:attrName>
                                        </p:attrNameLst>
                                      </p:cBhvr>
                                      <p:tavLst>
                                        <p:tav tm="0">
                                          <p:val>
                                            <p:fltVal val="0"/>
                                          </p:val>
                                        </p:tav>
                                        <p:tav tm="100000">
                                          <p:val>
                                            <p:strVal val="#ppt_h"/>
                                          </p:val>
                                        </p:tav>
                                      </p:tavLst>
                                    </p:anim>
                                    <p:animEffect transition="in" filter="fade">
                                      <p:cBhvr>
                                        <p:cTn id="31"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animBg="1"/>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A978C64-4DD0-4FE3-9BF1-C89919C7D371}"/>
              </a:ext>
            </a:extLst>
          </p:cNvPr>
          <p:cNvSpPr txBox="1"/>
          <p:nvPr/>
        </p:nvSpPr>
        <p:spPr>
          <a:xfrm>
            <a:off x="1218102" y="460493"/>
            <a:ext cx="813585" cy="453907"/>
          </a:xfrm>
          <a:prstGeom prst="rect">
            <a:avLst/>
          </a:prstGeom>
          <a:noFill/>
        </p:spPr>
        <p:txBody>
          <a:bodyPr wrap="square" rtlCol="0">
            <a:spAutoFit/>
          </a:bodyPr>
          <a:lstStyle/>
          <a:p>
            <a:pPr algn="ctr">
              <a:lnSpc>
                <a:spcPct val="150000"/>
              </a:lnSpc>
            </a:pPr>
            <a:r>
              <a:rPr lang="vi-VN" sz="1800" b="1" dirty="0">
                <a:solidFill>
                  <a:srgbClr val="17479D"/>
                </a:solidFill>
                <a:latin typeface="UTM Avo" panose="02040603050506020204" pitchFamily="18" charset="0"/>
              </a:rPr>
              <a:t>ĐỌC</a:t>
            </a:r>
            <a:endParaRPr lang="en-US" sz="1800" b="1" dirty="0">
              <a:solidFill>
                <a:srgbClr val="17479D"/>
              </a:solidFill>
              <a:latin typeface="UTM Avo" panose="02040603050506020204" pitchFamily="18" charset="0"/>
            </a:endParaRPr>
          </a:p>
        </p:txBody>
      </p:sp>
      <p:pic>
        <p:nvPicPr>
          <p:cNvPr id="3" name="Picture 2">
            <a:extLst>
              <a:ext uri="{FF2B5EF4-FFF2-40B4-BE49-F238E27FC236}">
                <a16:creationId xmlns:a16="http://schemas.microsoft.com/office/drawing/2014/main" id="{1392C8D2-656C-4B7E-A2AA-7854544E65A5}"/>
              </a:ext>
            </a:extLst>
          </p:cNvPr>
          <p:cNvPicPr>
            <a:picLocks noChangeAspect="1"/>
          </p:cNvPicPr>
          <p:nvPr/>
        </p:nvPicPr>
        <p:blipFill rotWithShape="1">
          <a:blip r:embed="rId2">
            <a:clrChange>
              <a:clrFrom>
                <a:srgbClr val="FFFCFF"/>
              </a:clrFrom>
              <a:clrTo>
                <a:srgbClr val="FFFC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rcRect l="1772" t="2351" r="1"/>
          <a:stretch/>
        </p:blipFill>
        <p:spPr>
          <a:xfrm>
            <a:off x="635794" y="490538"/>
            <a:ext cx="582308" cy="525172"/>
          </a:xfrm>
          <a:prstGeom prst="rect">
            <a:avLst/>
          </a:prstGeom>
        </p:spPr>
      </p:pic>
      <p:sp>
        <p:nvSpPr>
          <p:cNvPr id="4" name="TextBox 3">
            <a:extLst>
              <a:ext uri="{FF2B5EF4-FFF2-40B4-BE49-F238E27FC236}">
                <a16:creationId xmlns:a16="http://schemas.microsoft.com/office/drawing/2014/main" id="{5B65DD8A-71CD-47B9-8EA5-A5DD6D7DDE01}"/>
              </a:ext>
            </a:extLst>
          </p:cNvPr>
          <p:cNvSpPr txBox="1"/>
          <p:nvPr/>
        </p:nvSpPr>
        <p:spPr>
          <a:xfrm>
            <a:off x="746084" y="941167"/>
            <a:ext cx="5365827" cy="453907"/>
          </a:xfrm>
          <a:prstGeom prst="rect">
            <a:avLst/>
          </a:prstGeom>
          <a:noFill/>
        </p:spPr>
        <p:txBody>
          <a:bodyPr wrap="square" rtlCol="0">
            <a:spAutoFit/>
          </a:bodyPr>
          <a:lstStyle/>
          <a:p>
            <a:pPr algn="ctr">
              <a:lnSpc>
                <a:spcPct val="150000"/>
              </a:lnSpc>
            </a:pPr>
            <a:r>
              <a:rPr lang="vi-VN" sz="1800" b="1" dirty="0">
                <a:solidFill>
                  <a:schemeClr val="accent6">
                    <a:lumMod val="50000"/>
                  </a:schemeClr>
                </a:solidFill>
                <a:latin typeface="UTM Avo" panose="02040603050506020204" pitchFamily="18" charset="0"/>
              </a:rPr>
              <a:t>Một số câu văn dài</a:t>
            </a:r>
            <a:endParaRPr lang="en-US" sz="1800" b="1" dirty="0">
              <a:solidFill>
                <a:schemeClr val="accent6">
                  <a:lumMod val="50000"/>
                </a:schemeClr>
              </a:solidFill>
              <a:latin typeface="UTM Avo" panose="02040603050506020204" pitchFamily="18" charset="0"/>
            </a:endParaRPr>
          </a:p>
        </p:txBody>
      </p:sp>
      <p:sp>
        <p:nvSpPr>
          <p:cNvPr id="5" name="Rectangle 4">
            <a:extLst>
              <a:ext uri="{FF2B5EF4-FFF2-40B4-BE49-F238E27FC236}">
                <a16:creationId xmlns:a16="http://schemas.microsoft.com/office/drawing/2014/main" id="{682F5B47-B0A6-415E-9D7B-BA059CC8BA69}"/>
              </a:ext>
            </a:extLst>
          </p:cNvPr>
          <p:cNvSpPr/>
          <p:nvPr/>
        </p:nvSpPr>
        <p:spPr>
          <a:xfrm>
            <a:off x="429526" y="2960122"/>
            <a:ext cx="5996762" cy="1287532"/>
          </a:xfrm>
          <a:prstGeom prst="rect">
            <a:avLst/>
          </a:prstGeom>
        </p:spPr>
        <p:txBody>
          <a:bodyPr wrap="square">
            <a:spAutoFit/>
          </a:bodyPr>
          <a:lstStyle/>
          <a:p>
            <a:pPr algn="just">
              <a:lnSpc>
                <a:spcPct val="150000"/>
              </a:lnSpc>
            </a:pPr>
            <a:r>
              <a:rPr lang="vi-VN" sz="1800" dirty="0">
                <a:latin typeface="UTM Avo" panose="02040603050506020204" pitchFamily="18" charset="0"/>
              </a:rPr>
              <a:t>      Một hôm, đến sân bóng thấy gấu đang luyện tập, các bạn ngạc nhiên nhìn gấu rồi nói:</a:t>
            </a:r>
          </a:p>
          <a:p>
            <a:pPr algn="just">
              <a:lnSpc>
                <a:spcPct val="150000"/>
              </a:lnSpc>
            </a:pPr>
            <a:endParaRPr lang="vi-VN" sz="1800" dirty="0"/>
          </a:p>
        </p:txBody>
      </p:sp>
      <p:sp>
        <p:nvSpPr>
          <p:cNvPr id="6" name="Oval 5">
            <a:extLst>
              <a:ext uri="{FF2B5EF4-FFF2-40B4-BE49-F238E27FC236}">
                <a16:creationId xmlns:a16="http://schemas.microsoft.com/office/drawing/2014/main" id="{9012F39B-9488-4693-A04A-8E0E8D87ADAC}"/>
              </a:ext>
            </a:extLst>
          </p:cNvPr>
          <p:cNvSpPr/>
          <p:nvPr/>
        </p:nvSpPr>
        <p:spPr>
          <a:xfrm>
            <a:off x="519907" y="3097551"/>
            <a:ext cx="233916" cy="233916"/>
          </a:xfrm>
          <a:prstGeom prst="ellipse">
            <a:avLst/>
          </a:prstGeom>
          <a:solidFill>
            <a:srgbClr val="FFAB40"/>
          </a:solidFill>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 name="Rectangle 6">
            <a:extLst>
              <a:ext uri="{FF2B5EF4-FFF2-40B4-BE49-F238E27FC236}">
                <a16:creationId xmlns:a16="http://schemas.microsoft.com/office/drawing/2014/main" id="{552A16D4-D6FD-4A3E-A854-6A81CD0E4348}"/>
              </a:ext>
            </a:extLst>
          </p:cNvPr>
          <p:cNvSpPr/>
          <p:nvPr/>
        </p:nvSpPr>
        <p:spPr>
          <a:xfrm>
            <a:off x="429527" y="1745332"/>
            <a:ext cx="5996761" cy="864532"/>
          </a:xfrm>
          <a:prstGeom prst="rect">
            <a:avLst/>
          </a:prstGeom>
        </p:spPr>
        <p:txBody>
          <a:bodyPr wrap="square">
            <a:spAutoFit/>
          </a:bodyPr>
          <a:lstStyle/>
          <a:p>
            <a:pPr algn="just">
              <a:lnSpc>
                <a:spcPct val="150000"/>
              </a:lnSpc>
            </a:pPr>
            <a:r>
              <a:rPr lang="vi-VN" sz="1800" dirty="0">
                <a:latin typeface="UTM Avo" panose="02040603050506020204" pitchFamily="18" charset="0"/>
              </a:rPr>
              <a:t>     Nhưng thấy gấu con có vẻ chậm chạp và đá bóng không tốt nên chưa đội nào muốn nhận cậu.</a:t>
            </a:r>
          </a:p>
        </p:txBody>
      </p:sp>
      <p:sp>
        <p:nvSpPr>
          <p:cNvPr id="8" name="Oval 7">
            <a:extLst>
              <a:ext uri="{FF2B5EF4-FFF2-40B4-BE49-F238E27FC236}">
                <a16:creationId xmlns:a16="http://schemas.microsoft.com/office/drawing/2014/main" id="{6086B046-6941-4264-B5FC-9BDF1320F432}"/>
              </a:ext>
            </a:extLst>
          </p:cNvPr>
          <p:cNvSpPr/>
          <p:nvPr/>
        </p:nvSpPr>
        <p:spPr>
          <a:xfrm>
            <a:off x="519909" y="1893216"/>
            <a:ext cx="233916" cy="233916"/>
          </a:xfrm>
          <a:prstGeom prst="ellipse">
            <a:avLst/>
          </a:prstGeom>
          <a:solidFill>
            <a:srgbClr val="FFAB40"/>
          </a:solidFill>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cxnSp>
        <p:nvCxnSpPr>
          <p:cNvPr id="9" name="Straight Connector 8">
            <a:extLst>
              <a:ext uri="{FF2B5EF4-FFF2-40B4-BE49-F238E27FC236}">
                <a16:creationId xmlns:a16="http://schemas.microsoft.com/office/drawing/2014/main" id="{F6BEAB5F-5F9B-4C1D-B82C-1CF77D5A646F}"/>
              </a:ext>
            </a:extLst>
          </p:cNvPr>
          <p:cNvCxnSpPr/>
          <p:nvPr/>
        </p:nvCxnSpPr>
        <p:spPr>
          <a:xfrm flipH="1">
            <a:off x="3062651" y="2979102"/>
            <a:ext cx="138223" cy="47081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FF149B1D-FF5F-4B37-B655-A47B32D3B9F8}"/>
              </a:ext>
            </a:extLst>
          </p:cNvPr>
          <p:cNvCxnSpPr/>
          <p:nvPr/>
        </p:nvCxnSpPr>
        <p:spPr>
          <a:xfrm flipH="1">
            <a:off x="1741245" y="2942694"/>
            <a:ext cx="138223" cy="47081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8E99D334-C8B2-404F-9D42-E9E4BE37EA41}"/>
              </a:ext>
            </a:extLst>
          </p:cNvPr>
          <p:cNvCxnSpPr/>
          <p:nvPr/>
        </p:nvCxnSpPr>
        <p:spPr>
          <a:xfrm flipH="1">
            <a:off x="3200874" y="3501692"/>
            <a:ext cx="138223" cy="47081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3E3A997-0B1E-4B65-874C-B2710EECBEB8}"/>
              </a:ext>
            </a:extLst>
          </p:cNvPr>
          <p:cNvCxnSpPr/>
          <p:nvPr/>
        </p:nvCxnSpPr>
        <p:spPr>
          <a:xfrm flipH="1">
            <a:off x="3233234" y="3449915"/>
            <a:ext cx="138223" cy="47081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E27F5014-D743-425C-9FE7-4317E3D7B635}"/>
              </a:ext>
            </a:extLst>
          </p:cNvPr>
          <p:cNvCxnSpPr/>
          <p:nvPr/>
        </p:nvCxnSpPr>
        <p:spPr>
          <a:xfrm flipH="1">
            <a:off x="746084" y="2185188"/>
            <a:ext cx="138223" cy="47081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CFE96FAF-3600-4004-8BCF-3270D44351A4}"/>
              </a:ext>
            </a:extLst>
          </p:cNvPr>
          <p:cNvCxnSpPr/>
          <p:nvPr/>
        </p:nvCxnSpPr>
        <p:spPr>
          <a:xfrm flipH="1">
            <a:off x="4162237" y="2185188"/>
            <a:ext cx="138223" cy="47081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C0FF2E82-EAA8-483C-8C32-1116A84D7AD1}"/>
              </a:ext>
            </a:extLst>
          </p:cNvPr>
          <p:cNvCxnSpPr/>
          <p:nvPr/>
        </p:nvCxnSpPr>
        <p:spPr>
          <a:xfrm flipH="1">
            <a:off x="5504939" y="3030879"/>
            <a:ext cx="138223" cy="47081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23DA611-F38A-4FF0-B95E-4BC79C68B798}"/>
              </a:ext>
            </a:extLst>
          </p:cNvPr>
          <p:cNvCxnSpPr/>
          <p:nvPr/>
        </p:nvCxnSpPr>
        <p:spPr>
          <a:xfrm flipH="1">
            <a:off x="4476136" y="1809700"/>
            <a:ext cx="138223" cy="47081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82419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left)">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3"/>
                                        </p:tgtEl>
                                        <p:attrNameLst>
                                          <p:attrName>style.visibility</p:attrName>
                                        </p:attrNameLst>
                                      </p:cBhvr>
                                      <p:to>
                                        <p:strVal val="visible"/>
                                      </p:to>
                                    </p:set>
                                    <p:anim calcmode="lin" valueType="num">
                                      <p:cBhvr additive="base">
                                        <p:cTn id="24" dur="500" fill="hold"/>
                                        <p:tgtEl>
                                          <p:spTgt spid="13"/>
                                        </p:tgtEl>
                                        <p:attrNameLst>
                                          <p:attrName>ppt_x</p:attrName>
                                        </p:attrNameLst>
                                      </p:cBhvr>
                                      <p:tavLst>
                                        <p:tav tm="0">
                                          <p:val>
                                            <p:strVal val="#ppt_x"/>
                                          </p:val>
                                        </p:tav>
                                        <p:tav tm="100000">
                                          <p:val>
                                            <p:strVal val="#ppt_x"/>
                                          </p:val>
                                        </p:tav>
                                      </p:tavLst>
                                    </p:anim>
                                    <p:anim calcmode="lin" valueType="num">
                                      <p:cBhvr additive="base">
                                        <p:cTn id="25" dur="500" fill="hold"/>
                                        <p:tgtEl>
                                          <p:spTgt spid="13"/>
                                        </p:tgtEl>
                                        <p:attrNameLst>
                                          <p:attrName>ppt_y</p:attrName>
                                        </p:attrNameLst>
                                      </p:cBhvr>
                                      <p:tavLst>
                                        <p:tav tm="0">
                                          <p:val>
                                            <p:strVal val="1+#ppt_h/2"/>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16"/>
                                        </p:tgtEl>
                                        <p:attrNameLst>
                                          <p:attrName>style.visibility</p:attrName>
                                        </p:attrNameLst>
                                      </p:cBhvr>
                                      <p:to>
                                        <p:strVal val="visible"/>
                                      </p:to>
                                    </p:set>
                                    <p:anim calcmode="lin" valueType="num">
                                      <p:cBhvr additive="base">
                                        <p:cTn id="28" dur="500" fill="hold"/>
                                        <p:tgtEl>
                                          <p:spTgt spid="16"/>
                                        </p:tgtEl>
                                        <p:attrNameLst>
                                          <p:attrName>ppt_x</p:attrName>
                                        </p:attrNameLst>
                                      </p:cBhvr>
                                      <p:tavLst>
                                        <p:tav tm="0">
                                          <p:val>
                                            <p:strVal val="#ppt_x"/>
                                          </p:val>
                                        </p:tav>
                                        <p:tav tm="100000">
                                          <p:val>
                                            <p:strVal val="#ppt_x"/>
                                          </p:val>
                                        </p:tav>
                                      </p:tavLst>
                                    </p:anim>
                                    <p:anim calcmode="lin" valueType="num">
                                      <p:cBhvr additive="base">
                                        <p:cTn id="29" dur="500" fill="hold"/>
                                        <p:tgtEl>
                                          <p:spTgt spid="16"/>
                                        </p:tgtEl>
                                        <p:attrNameLst>
                                          <p:attrName>ppt_y</p:attrName>
                                        </p:attrNameLst>
                                      </p:cBhvr>
                                      <p:tavLst>
                                        <p:tav tm="0">
                                          <p:val>
                                            <p:strVal val="1+#ppt_h/2"/>
                                          </p:val>
                                        </p:tav>
                                        <p:tav tm="100000">
                                          <p:val>
                                            <p:strVal val="#ppt_y"/>
                                          </p:val>
                                        </p:tav>
                                      </p:tavLst>
                                    </p:anim>
                                  </p:childTnLst>
                                </p:cTn>
                              </p:par>
                              <p:par>
                                <p:cTn id="30" presetID="2" presetClass="entr" presetSubtype="4" fill="hold" nodeType="withEffect">
                                  <p:stCondLst>
                                    <p:cond delay="0"/>
                                  </p:stCondLst>
                                  <p:childTnLst>
                                    <p:set>
                                      <p:cBhvr>
                                        <p:cTn id="31" dur="1" fill="hold">
                                          <p:stCondLst>
                                            <p:cond delay="0"/>
                                          </p:stCondLst>
                                        </p:cTn>
                                        <p:tgtEl>
                                          <p:spTgt spid="20"/>
                                        </p:tgtEl>
                                        <p:attrNameLst>
                                          <p:attrName>style.visibility</p:attrName>
                                        </p:attrNameLst>
                                      </p:cBhvr>
                                      <p:to>
                                        <p:strVal val="visible"/>
                                      </p:to>
                                    </p:set>
                                    <p:anim calcmode="lin" valueType="num">
                                      <p:cBhvr additive="base">
                                        <p:cTn id="32" dur="500" fill="hold"/>
                                        <p:tgtEl>
                                          <p:spTgt spid="20"/>
                                        </p:tgtEl>
                                        <p:attrNameLst>
                                          <p:attrName>ppt_x</p:attrName>
                                        </p:attrNameLst>
                                      </p:cBhvr>
                                      <p:tavLst>
                                        <p:tav tm="0">
                                          <p:val>
                                            <p:strVal val="#ppt_x"/>
                                          </p:val>
                                        </p:tav>
                                        <p:tav tm="100000">
                                          <p:val>
                                            <p:strVal val="#ppt_x"/>
                                          </p:val>
                                        </p:tav>
                                      </p:tavLst>
                                    </p:anim>
                                    <p:anim calcmode="lin" valueType="num">
                                      <p:cBhvr additive="base">
                                        <p:cTn id="33"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grpId="0" nodeType="clickEffect">
                                  <p:stCondLst>
                                    <p:cond delay="0"/>
                                  </p:stCondLst>
                                  <p:childTnLst>
                                    <p:set>
                                      <p:cBhvr>
                                        <p:cTn id="37" dur="1" fill="hold">
                                          <p:stCondLst>
                                            <p:cond delay="0"/>
                                          </p:stCondLst>
                                        </p:cTn>
                                        <p:tgtEl>
                                          <p:spTgt spid="6"/>
                                        </p:tgtEl>
                                        <p:attrNameLst>
                                          <p:attrName>style.visibility</p:attrName>
                                        </p:attrNameLst>
                                      </p:cBhvr>
                                      <p:to>
                                        <p:strVal val="visible"/>
                                      </p:to>
                                    </p:set>
                                    <p:anim calcmode="lin" valueType="num">
                                      <p:cBhvr>
                                        <p:cTn id="38" dur="500" fill="hold"/>
                                        <p:tgtEl>
                                          <p:spTgt spid="6"/>
                                        </p:tgtEl>
                                        <p:attrNameLst>
                                          <p:attrName>ppt_w</p:attrName>
                                        </p:attrNameLst>
                                      </p:cBhvr>
                                      <p:tavLst>
                                        <p:tav tm="0">
                                          <p:val>
                                            <p:fltVal val="0"/>
                                          </p:val>
                                        </p:tav>
                                        <p:tav tm="100000">
                                          <p:val>
                                            <p:strVal val="#ppt_w"/>
                                          </p:val>
                                        </p:tav>
                                      </p:tavLst>
                                    </p:anim>
                                    <p:anim calcmode="lin" valueType="num">
                                      <p:cBhvr>
                                        <p:cTn id="39" dur="500" fill="hold"/>
                                        <p:tgtEl>
                                          <p:spTgt spid="6"/>
                                        </p:tgtEl>
                                        <p:attrNameLst>
                                          <p:attrName>ppt_h</p:attrName>
                                        </p:attrNameLst>
                                      </p:cBhvr>
                                      <p:tavLst>
                                        <p:tav tm="0">
                                          <p:val>
                                            <p:fltVal val="0"/>
                                          </p:val>
                                        </p:tav>
                                        <p:tav tm="100000">
                                          <p:val>
                                            <p:strVal val="#ppt_h"/>
                                          </p:val>
                                        </p:tav>
                                      </p:tavLst>
                                    </p:anim>
                                    <p:animEffect transition="in" filter="fade">
                                      <p:cBhvr>
                                        <p:cTn id="40" dur="500"/>
                                        <p:tgtEl>
                                          <p:spTgt spid="6"/>
                                        </p:tgtEl>
                                      </p:cBhvr>
                                    </p:animEffect>
                                  </p:childTnLst>
                                </p:cTn>
                              </p:par>
                            </p:childTnLst>
                          </p:cTn>
                        </p:par>
                        <p:par>
                          <p:cTn id="41" fill="hold">
                            <p:stCondLst>
                              <p:cond delay="500"/>
                            </p:stCondLst>
                            <p:childTnLst>
                              <p:par>
                                <p:cTn id="42" presetID="22" presetClass="entr" presetSubtype="8" fill="hold" grpId="0" nodeType="afterEffect">
                                  <p:stCondLst>
                                    <p:cond delay="0"/>
                                  </p:stCondLst>
                                  <p:childTnLst>
                                    <p:set>
                                      <p:cBhvr>
                                        <p:cTn id="43" dur="1" fill="hold">
                                          <p:stCondLst>
                                            <p:cond delay="0"/>
                                          </p:stCondLst>
                                        </p:cTn>
                                        <p:tgtEl>
                                          <p:spTgt spid="5"/>
                                        </p:tgtEl>
                                        <p:attrNameLst>
                                          <p:attrName>style.visibility</p:attrName>
                                        </p:attrNameLst>
                                      </p:cBhvr>
                                      <p:to>
                                        <p:strVal val="visible"/>
                                      </p:to>
                                    </p:set>
                                    <p:animEffect transition="in" filter="wipe(left)">
                                      <p:cBhvr>
                                        <p:cTn id="44" dur="500"/>
                                        <p:tgtEl>
                                          <p:spTgt spid="5"/>
                                        </p:tgtEl>
                                      </p:cBhvr>
                                    </p:animEffect>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9"/>
                                        </p:tgtEl>
                                        <p:attrNameLst>
                                          <p:attrName>style.visibility</p:attrName>
                                        </p:attrNameLst>
                                      </p:cBhvr>
                                      <p:to>
                                        <p:strVal val="visible"/>
                                      </p:to>
                                    </p:set>
                                    <p:anim calcmode="lin" valueType="num">
                                      <p:cBhvr additive="base">
                                        <p:cTn id="49" dur="500" fill="hold"/>
                                        <p:tgtEl>
                                          <p:spTgt spid="9"/>
                                        </p:tgtEl>
                                        <p:attrNameLst>
                                          <p:attrName>ppt_x</p:attrName>
                                        </p:attrNameLst>
                                      </p:cBhvr>
                                      <p:tavLst>
                                        <p:tav tm="0">
                                          <p:val>
                                            <p:strVal val="#ppt_x"/>
                                          </p:val>
                                        </p:tav>
                                        <p:tav tm="100000">
                                          <p:val>
                                            <p:strVal val="#ppt_x"/>
                                          </p:val>
                                        </p:tav>
                                      </p:tavLst>
                                    </p:anim>
                                    <p:anim calcmode="lin" valueType="num">
                                      <p:cBhvr additive="base">
                                        <p:cTn id="50" dur="500" fill="hold"/>
                                        <p:tgtEl>
                                          <p:spTgt spid="9"/>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10"/>
                                        </p:tgtEl>
                                        <p:attrNameLst>
                                          <p:attrName>style.visibility</p:attrName>
                                        </p:attrNameLst>
                                      </p:cBhvr>
                                      <p:to>
                                        <p:strVal val="visible"/>
                                      </p:to>
                                    </p:set>
                                    <p:anim calcmode="lin" valueType="num">
                                      <p:cBhvr additive="base">
                                        <p:cTn id="53" dur="500" fill="hold"/>
                                        <p:tgtEl>
                                          <p:spTgt spid="10"/>
                                        </p:tgtEl>
                                        <p:attrNameLst>
                                          <p:attrName>ppt_x</p:attrName>
                                        </p:attrNameLst>
                                      </p:cBhvr>
                                      <p:tavLst>
                                        <p:tav tm="0">
                                          <p:val>
                                            <p:strVal val="#ppt_x"/>
                                          </p:val>
                                        </p:tav>
                                        <p:tav tm="100000">
                                          <p:val>
                                            <p:strVal val="#ppt_x"/>
                                          </p:val>
                                        </p:tav>
                                      </p:tavLst>
                                    </p:anim>
                                    <p:anim calcmode="lin" valueType="num">
                                      <p:cBhvr additive="base">
                                        <p:cTn id="54" dur="500" fill="hold"/>
                                        <p:tgtEl>
                                          <p:spTgt spid="10"/>
                                        </p:tgtEl>
                                        <p:attrNameLst>
                                          <p:attrName>ppt_y</p:attrName>
                                        </p:attrNameLst>
                                      </p:cBhvr>
                                      <p:tavLst>
                                        <p:tav tm="0">
                                          <p:val>
                                            <p:strVal val="1+#ppt_h/2"/>
                                          </p:val>
                                        </p:tav>
                                        <p:tav tm="100000">
                                          <p:val>
                                            <p:strVal val="#ppt_y"/>
                                          </p:val>
                                        </p:tav>
                                      </p:tavLst>
                                    </p:anim>
                                  </p:childTnLst>
                                </p:cTn>
                              </p:par>
                              <p:par>
                                <p:cTn id="55" presetID="2" presetClass="entr" presetSubtype="4" fill="hold" nodeType="withEffect">
                                  <p:stCondLst>
                                    <p:cond delay="0"/>
                                  </p:stCondLst>
                                  <p:childTnLst>
                                    <p:set>
                                      <p:cBhvr>
                                        <p:cTn id="56" dur="1" fill="hold">
                                          <p:stCondLst>
                                            <p:cond delay="0"/>
                                          </p:stCondLst>
                                        </p:cTn>
                                        <p:tgtEl>
                                          <p:spTgt spid="11"/>
                                        </p:tgtEl>
                                        <p:attrNameLst>
                                          <p:attrName>style.visibility</p:attrName>
                                        </p:attrNameLst>
                                      </p:cBhvr>
                                      <p:to>
                                        <p:strVal val="visible"/>
                                      </p:to>
                                    </p:set>
                                    <p:anim calcmode="lin" valueType="num">
                                      <p:cBhvr additive="base">
                                        <p:cTn id="57" dur="500" fill="hold"/>
                                        <p:tgtEl>
                                          <p:spTgt spid="11"/>
                                        </p:tgtEl>
                                        <p:attrNameLst>
                                          <p:attrName>ppt_x</p:attrName>
                                        </p:attrNameLst>
                                      </p:cBhvr>
                                      <p:tavLst>
                                        <p:tav tm="0">
                                          <p:val>
                                            <p:strVal val="#ppt_x"/>
                                          </p:val>
                                        </p:tav>
                                        <p:tav tm="100000">
                                          <p:val>
                                            <p:strVal val="#ppt_x"/>
                                          </p:val>
                                        </p:tav>
                                      </p:tavLst>
                                    </p:anim>
                                    <p:anim calcmode="lin" valueType="num">
                                      <p:cBhvr additive="base">
                                        <p:cTn id="58" dur="500" fill="hold"/>
                                        <p:tgtEl>
                                          <p:spTgt spid="11"/>
                                        </p:tgtEl>
                                        <p:attrNameLst>
                                          <p:attrName>ppt_y</p:attrName>
                                        </p:attrNameLst>
                                      </p:cBhvr>
                                      <p:tavLst>
                                        <p:tav tm="0">
                                          <p:val>
                                            <p:strVal val="1+#ppt_h/2"/>
                                          </p:val>
                                        </p:tav>
                                        <p:tav tm="100000">
                                          <p:val>
                                            <p:strVal val="#ppt_y"/>
                                          </p:val>
                                        </p:tav>
                                      </p:tavLst>
                                    </p:anim>
                                  </p:childTnLst>
                                </p:cTn>
                              </p:par>
                              <p:par>
                                <p:cTn id="59" presetID="2" presetClass="entr" presetSubtype="4" fill="hold" nodeType="withEffect">
                                  <p:stCondLst>
                                    <p:cond delay="0"/>
                                  </p:stCondLst>
                                  <p:childTnLst>
                                    <p:set>
                                      <p:cBhvr>
                                        <p:cTn id="60" dur="1" fill="hold">
                                          <p:stCondLst>
                                            <p:cond delay="0"/>
                                          </p:stCondLst>
                                        </p:cTn>
                                        <p:tgtEl>
                                          <p:spTgt spid="12"/>
                                        </p:tgtEl>
                                        <p:attrNameLst>
                                          <p:attrName>style.visibility</p:attrName>
                                        </p:attrNameLst>
                                      </p:cBhvr>
                                      <p:to>
                                        <p:strVal val="visible"/>
                                      </p:to>
                                    </p:set>
                                    <p:anim calcmode="lin" valueType="num">
                                      <p:cBhvr additive="base">
                                        <p:cTn id="61" dur="500" fill="hold"/>
                                        <p:tgtEl>
                                          <p:spTgt spid="12"/>
                                        </p:tgtEl>
                                        <p:attrNameLst>
                                          <p:attrName>ppt_x</p:attrName>
                                        </p:attrNameLst>
                                      </p:cBhvr>
                                      <p:tavLst>
                                        <p:tav tm="0">
                                          <p:val>
                                            <p:strVal val="#ppt_x"/>
                                          </p:val>
                                        </p:tav>
                                        <p:tav tm="100000">
                                          <p:val>
                                            <p:strVal val="#ppt_x"/>
                                          </p:val>
                                        </p:tav>
                                      </p:tavLst>
                                    </p:anim>
                                    <p:anim calcmode="lin" valueType="num">
                                      <p:cBhvr additive="base">
                                        <p:cTn id="62" dur="500" fill="hold"/>
                                        <p:tgtEl>
                                          <p:spTgt spid="12"/>
                                        </p:tgtEl>
                                        <p:attrNameLst>
                                          <p:attrName>ppt_y</p:attrName>
                                        </p:attrNameLst>
                                      </p:cBhvr>
                                      <p:tavLst>
                                        <p:tav tm="0">
                                          <p:val>
                                            <p:strVal val="1+#ppt_h/2"/>
                                          </p:val>
                                        </p:tav>
                                        <p:tav tm="100000">
                                          <p:val>
                                            <p:strVal val="#ppt_y"/>
                                          </p:val>
                                        </p:tav>
                                      </p:tavLst>
                                    </p:anim>
                                  </p:childTnLst>
                                </p:cTn>
                              </p:par>
                              <p:par>
                                <p:cTn id="63" presetID="2" presetClass="entr" presetSubtype="4" fill="hold" nodeType="withEffect">
                                  <p:stCondLst>
                                    <p:cond delay="0"/>
                                  </p:stCondLst>
                                  <p:childTnLst>
                                    <p:set>
                                      <p:cBhvr>
                                        <p:cTn id="64" dur="1" fill="hold">
                                          <p:stCondLst>
                                            <p:cond delay="0"/>
                                          </p:stCondLst>
                                        </p:cTn>
                                        <p:tgtEl>
                                          <p:spTgt spid="17"/>
                                        </p:tgtEl>
                                        <p:attrNameLst>
                                          <p:attrName>style.visibility</p:attrName>
                                        </p:attrNameLst>
                                      </p:cBhvr>
                                      <p:to>
                                        <p:strVal val="visible"/>
                                      </p:to>
                                    </p:set>
                                    <p:anim calcmode="lin" valueType="num">
                                      <p:cBhvr additive="base">
                                        <p:cTn id="65" dur="500" fill="hold"/>
                                        <p:tgtEl>
                                          <p:spTgt spid="17"/>
                                        </p:tgtEl>
                                        <p:attrNameLst>
                                          <p:attrName>ppt_x</p:attrName>
                                        </p:attrNameLst>
                                      </p:cBhvr>
                                      <p:tavLst>
                                        <p:tav tm="0">
                                          <p:val>
                                            <p:strVal val="#ppt_x"/>
                                          </p:val>
                                        </p:tav>
                                        <p:tav tm="100000">
                                          <p:val>
                                            <p:strVal val="#ppt_x"/>
                                          </p:val>
                                        </p:tav>
                                      </p:tavLst>
                                    </p:anim>
                                    <p:anim calcmode="lin" valueType="num">
                                      <p:cBhvr additive="base">
                                        <p:cTn id="6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animBg="1"/>
      <p:bldP spid="7" grpId="0"/>
      <p:bldP spid="8"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heme/theme1.xml><?xml version="1.0" encoding="utf-8"?>
<a:theme xmlns:a="http://schemas.openxmlformats.org/drawingml/2006/main" name="Doodle Sketchbook by Slidesgo">
  <a:themeElements>
    <a:clrScheme name="Simple Light">
      <a:dk1>
        <a:srgbClr val="213054"/>
      </a:dk1>
      <a:lt1>
        <a:srgbClr val="BAE5E4"/>
      </a:lt1>
      <a:dk2>
        <a:srgbClr val="A889CC"/>
      </a:dk2>
      <a:lt2>
        <a:srgbClr val="FC7D77"/>
      </a:lt2>
      <a:accent1>
        <a:srgbClr val="FFAB40"/>
      </a:accent1>
      <a:accent2>
        <a:srgbClr val="FFFFFF"/>
      </a:accent2>
      <a:accent3>
        <a:srgbClr val="213054"/>
      </a:accent3>
      <a:accent4>
        <a:srgbClr val="BAE5E4"/>
      </a:accent4>
      <a:accent5>
        <a:srgbClr val="A889CC"/>
      </a:accent5>
      <a:accent6>
        <a:srgbClr val="FC7D77"/>
      </a:accent6>
      <a:hlink>
        <a:srgbClr val="21305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2077</TotalTime>
  <Words>2277</Words>
  <Application>Microsoft Office PowerPoint</Application>
  <PresentationFormat>Custom</PresentationFormat>
  <Paragraphs>175</Paragraphs>
  <Slides>31</Slides>
  <Notes>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31</vt:i4>
      </vt:variant>
    </vt:vector>
  </HeadingPairs>
  <TitlesOfParts>
    <vt:vector size="39" baseType="lpstr">
      <vt:lpstr>UTM Charlotte</vt:lpstr>
      <vt:lpstr>Wingdings</vt:lpstr>
      <vt:lpstr>Montserrat</vt:lpstr>
      <vt:lpstr>UTM Cookies</vt:lpstr>
      <vt:lpstr>Kalam</vt:lpstr>
      <vt:lpstr>UTM Avo</vt:lpstr>
      <vt:lpstr>Arial</vt:lpstr>
      <vt:lpstr>Doodle Sketchbook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L.U</dc:creator>
  <cp:lastModifiedBy>admin</cp:lastModifiedBy>
  <cp:revision>100</cp:revision>
  <dcterms:modified xsi:type="dcterms:W3CDTF">2021-09-30T03:01:58Z</dcterms:modified>
</cp:coreProperties>
</file>